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35.xml.rels" ContentType="application/vnd.openxmlformats-package.relationships+xml"/>
  <Override PartName="/ppt/media/image1.png" ContentType="image/png"/>
  <Override PartName="/ppt/media/image38.png" ContentType="image/png"/>
  <Override PartName="/ppt/media/image110.png" ContentType="image/png"/>
  <Override PartName="/ppt/media/image2.jpeg" ContentType="image/jpeg"/>
  <Override PartName="/ppt/media/image3.jpeg" ContentType="image/jpeg"/>
  <Override PartName="/ppt/media/image5.png" ContentType="image/png"/>
  <Override PartName="/ppt/media/image4.jpeg" ContentType="image/jpeg"/>
  <Override PartName="/ppt/media/image6.jpeg" ContentType="image/jpeg"/>
  <Override PartName="/ppt/media/image58.jpeg" ContentType="image/jpeg"/>
  <Override PartName="/ppt/media/image73.png" ContentType="image/png"/>
  <Override PartName="/ppt/media/image7.png" ContentType="image/png"/>
  <Override PartName="/ppt/media/image62.jpeg" ContentType="image/jpeg"/>
  <Override PartName="/ppt/media/image8.jpeg" ContentType="image/jpeg"/>
  <Override PartName="/ppt/media/image9.jpeg" ContentType="image/jpeg"/>
  <Override PartName="/ppt/media/image51.png" ContentType="image/png"/>
  <Override PartName="/ppt/media/image10.jpeg" ContentType="image/jpeg"/>
  <Override PartName="/ppt/media/image56.png" ContentType="image/png"/>
  <Override PartName="/ppt/media/image11.png" ContentType="image/png"/>
  <Override PartName="/ppt/media/image57.jpeg" ContentType="image/jpeg"/>
  <Override PartName="/ppt/media/image76.png" ContentType="image/png"/>
  <Override PartName="/ppt/media/image12.jpeg" ContentType="image/jpeg"/>
  <Override PartName="/ppt/media/image13.png" ContentType="image/png"/>
  <Override PartName="/ppt/media/image103.jpeg" ContentType="image/jpeg"/>
  <Override PartName="/ppt/media/image96.png" ContentType="image/png"/>
  <Override PartName="/ppt/media/image14.jpeg" ContentType="image/jpeg"/>
  <Override PartName="/ppt/media/image15.png" ContentType="image/png"/>
  <Override PartName="/ppt/media/image35.jpeg" ContentType="image/jpeg"/>
  <Override PartName="/ppt/media/image16.png" ContentType="image/png"/>
  <Override PartName="/ppt/media/image63.jpeg" ContentType="image/jpeg"/>
  <Override PartName="/ppt/media/image106.jpeg" ContentType="image/jpeg"/>
  <Override PartName="/ppt/media/image17.jpeg" ContentType="image/jpeg"/>
  <Override PartName="/ppt/media/image84.jpeg" ContentType="image/jpeg"/>
  <Override PartName="/ppt/media/image59.png" ContentType="image/png"/>
  <Override PartName="/ppt/media/image18.png" ContentType="image/png"/>
  <Override PartName="/ppt/media/image52.jpeg" ContentType="image/jpeg"/>
  <Override PartName="/ppt/media/image19.jpeg" ContentType="image/jpeg"/>
  <Override PartName="/ppt/media/image22.png" ContentType="image/png"/>
  <Override PartName="/ppt/media/image20.png" ContentType="image/png"/>
  <Override PartName="/ppt/media/image21.jpeg" ContentType="image/jpeg"/>
  <Override PartName="/ppt/media/image54.png" ContentType="image/png"/>
  <Override PartName="/ppt/media/image112.jpeg" ContentType="image/jpeg"/>
  <Override PartName="/ppt/media/image23.jpeg" ContentType="image/jpeg"/>
  <Override PartName="/ppt/media/image24.png" ContentType="image/png"/>
  <Override PartName="/ppt/media/image25.jpeg" ContentType="image/jpeg"/>
  <Override PartName="/ppt/media/image26.png" ContentType="image/png"/>
  <Override PartName="/ppt/media/image27.jpeg" ContentType="image/jpeg"/>
  <Override PartName="/ppt/media/image100.png" ContentType="image/png"/>
  <Override PartName="/ppt/media/image28.png" ContentType="image/png"/>
  <Override PartName="/ppt/media/image53.jpeg" ContentType="image/jpeg"/>
  <Override PartName="/ppt/media/image118.jpeg" ContentType="image/jpeg"/>
  <Override PartName="/ppt/media/image29.jpeg" ContentType="image/jpeg"/>
  <Override PartName="/ppt/media/image30.png" ContentType="image/png"/>
  <Override PartName="/ppt/media/image41.jpeg" ContentType="image/jpeg"/>
  <Override PartName="/ppt/media/image31.jpeg" ContentType="image/jpeg"/>
  <Override PartName="/ppt/media/image32.png" ContentType="image/png"/>
  <Override PartName="/ppt/media/image33.jpeg" ContentType="image/jpeg"/>
  <Override PartName="/ppt/media/image34.png" ContentType="image/png"/>
  <Override PartName="/ppt/media/image36.jpeg" ContentType="image/jpeg"/>
  <Override PartName="/ppt/media/image37.png" ContentType="image/png"/>
  <Override PartName="/ppt/media/image39.png" ContentType="image/png"/>
  <Override PartName="/ppt/media/image40.png" ContentType="image/png"/>
  <Override PartName="/ppt/media/image42.jpeg" ContentType="image/jpe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jpeg" ContentType="image/jpeg"/>
  <Override PartName="/ppt/media/image48.jpeg" ContentType="image/jpeg"/>
  <Override PartName="/ppt/media/image49.png" ContentType="image/png"/>
  <Override PartName="/ppt/media/image83.jpeg" ContentType="image/jpeg"/>
  <Override PartName="/ppt/media/image50.png" ContentType="image/png"/>
  <Override PartName="/ppt/media/image55.png" ContentType="image/png"/>
  <Override PartName="/ppt/media/image60.png" ContentType="image/png"/>
  <Override PartName="/ppt/media/image61.png" ContentType="image/png"/>
  <Override PartName="/ppt/media/image64.png" ContentType="image/png"/>
  <Override PartName="/ppt/media/image65.jpeg" ContentType="image/jpeg"/>
  <Override PartName="/ppt/media/image66.jpeg" ContentType="image/jpeg"/>
  <Override PartName="/ppt/media/image108.png" ContentType="image/png"/>
  <Override PartName="/ppt/media/image67.png" ContentType="image/png"/>
  <Override PartName="/ppt/media/image68.png" ContentType="image/png"/>
  <Override PartName="/ppt/media/image69.png" ContentType="image/png"/>
  <Override PartName="/ppt/media/image70.png" ContentType="image/png"/>
  <Override PartName="/ppt/media/image71.jpeg" ContentType="image/jpeg"/>
  <Override PartName="/ppt/media/image72.jpeg" ContentType="image/jpeg"/>
  <Override PartName="/ppt/media/image74.png" ContentType="image/png"/>
  <Override PartName="/ppt/media/image75.jpeg" ContentType="image/jpeg"/>
  <Override PartName="/ppt/media/image77.png" ContentType="image/png"/>
  <Override PartName="/ppt/media/image78.jpeg" ContentType="image/jpeg"/>
  <Override PartName="/ppt/media/image79.jpeg" ContentType="image/jpeg"/>
  <Override PartName="/ppt/media/image80.png" ContentType="image/png"/>
  <Override PartName="/ppt/media/image81.png" ContentType="image/png"/>
  <Override PartName="/ppt/media/image82.png" ContentType="image/png"/>
  <Override PartName="/ppt/media/image85.png" ContentType="image/png"/>
  <Override PartName="/ppt/media/image86.png" ContentType="image/png"/>
  <Override PartName="/ppt/media/image87.png" ContentType="image/png"/>
  <Override PartName="/ppt/media/image88.png" ContentType="image/png"/>
  <Override PartName="/ppt/media/image89.jpeg" ContentType="image/jpeg"/>
  <Override PartName="/ppt/media/image90.jpeg" ContentType="image/jpeg"/>
  <Override PartName="/ppt/media/image91.png" ContentType="image/png"/>
  <Override PartName="/ppt/media/image92.png" ContentType="image/png"/>
  <Override PartName="/ppt/media/image93.png" ContentType="image/png"/>
  <Override PartName="/ppt/media/image94.jpeg" ContentType="image/jpeg"/>
  <Override PartName="/ppt/media/image95.jpeg" ContentType="image/jpeg"/>
  <Override PartName="/ppt/media/image97.png" ContentType="image/png"/>
  <Override PartName="/ppt/media/image98.jpeg" ContentType="image/jpeg"/>
  <Override PartName="/ppt/media/image99.jpeg" ContentType="image/jpeg"/>
  <Override PartName="/ppt/media/image101.png" ContentType="image/png"/>
  <Override PartName="/ppt/media/image102.png" ContentType="image/png"/>
  <Override PartName="/ppt/media/image104.jpeg" ContentType="image/jpeg"/>
  <Override PartName="/ppt/media/image105.png" ContentType="image/png"/>
  <Override PartName="/ppt/media/image107.jpeg" ContentType="image/jpeg"/>
  <Override PartName="/ppt/media/image109.png" ContentType="image/png"/>
  <Override PartName="/ppt/media/image111.jpeg" ContentType="image/jpeg"/>
  <Override PartName="/ppt/media/image113.png" ContentType="image/png"/>
  <Override PartName="/ppt/media/image114.png" ContentType="image/png"/>
  <Override PartName="/ppt/media/image115.png" ContentType="image/png"/>
  <Override PartName="/ppt/media/image116.png" ContentType="image/png"/>
  <Override PartName="/ppt/media/image117.jpeg" ContentType="image/jpeg"/>
  <Override PartName="/ppt/media/image119.png" ContentType="image/png"/>
  <Override PartName="/ppt/slideLayouts/slideLayout31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_rels/slideLayout35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298.xml.rels" ContentType="application/vnd.openxmlformats-package.relationships+xml"/>
  <Override PartName="/ppt/slideLayouts/_rels/slideLayout304.xml.rels" ContentType="application/vnd.openxmlformats-package.relationships+xml"/>
  <Override PartName="/ppt/slideLayouts/_rels/slideLayout41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37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3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99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1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3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11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12.xml.rels" ContentType="application/vnd.openxmlformats-package.relationships+xml"/>
  <Override PartName="/ppt/slideLayouts/_rels/slideLayout30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3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13.xml.rels" ContentType="application/vnd.openxmlformats-package.relationships+xml"/>
  <Override PartName="/ppt/slideLayouts/_rels/slideLayout301.xml.rels" ContentType="application/vnd.openxmlformats-package.relationships+xml"/>
  <Override PartName="/ppt/slideLayouts/_rels/slideLayout43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14.xml.rels" ContentType="application/vnd.openxmlformats-package.relationships+xml"/>
  <Override PartName="/ppt/slideLayouts/_rels/slideLayout302.xml.rels" ContentType="application/vnd.openxmlformats-package.relationships+xml"/>
  <Override PartName="/ppt/slideLayouts/_rels/slideLayout43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15.xml.rels" ContentType="application/vnd.openxmlformats-package.relationships+xml"/>
  <Override PartName="/ppt/slideLayouts/_rels/slideLayout30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8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9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9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9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99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400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0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402.xml.rels" ContentType="application/vnd.openxmlformats-package.relationships+xml"/>
  <Override PartName="/ppt/slideLayouts/_rels/slideLayout403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404.xml.rels" ContentType="application/vnd.openxmlformats-package.relationships+xml"/>
  <Override PartName="/ppt/slideLayouts/_rels/slideLayout405.xml.rels" ContentType="application/vnd.openxmlformats-package.relationships+xml"/>
  <Override PartName="/ppt/slideLayouts/_rels/slideLayout406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20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21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22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2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24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25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26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48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49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200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201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202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203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204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205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206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207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208.xml.rels" ContentType="application/vnd.openxmlformats-package.relationships+xml"/>
  <Override PartName="/ppt/slideLayouts/_rels/slideLayout158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159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210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211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212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213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214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215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216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217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218.xml.rels" ContentType="application/vnd.openxmlformats-package.relationships+xml"/>
  <Override PartName="/ppt/slideLayouts/_rels/slideLayout168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169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220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221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222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223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224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225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226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227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228.xml.rels" ContentType="application/vnd.openxmlformats-package.relationships+xml"/>
  <Override PartName="/ppt/slideLayouts/_rels/slideLayout178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179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230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231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232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233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234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235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236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237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238.xml.rels" ContentType="application/vnd.openxmlformats-package.relationships+xml"/>
  <Override PartName="/ppt/slideLayouts/_rels/slideLayout391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392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393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394.xml.rels" ContentType="application/vnd.openxmlformats-package.relationships+xml"/>
  <Override PartName="/ppt/slideLayouts/_rels/slideLayout103.xml.rels" ContentType="application/vnd.openxmlformats-package.relationships+xml"/>
  <Override PartName="/ppt/slideLayouts/_rels/slideLayout395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396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39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398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33.xml.rels" ContentType="application/vnd.openxmlformats-package.relationships+xml"/>
  <Override PartName="/ppt/slideLayouts/_rels/slideLayout134.xml.rels" ContentType="application/vnd.openxmlformats-package.relationships+xml"/>
  <Override PartName="/ppt/slideLayouts/_rels/slideLayout135.xml.rels" ContentType="application/vnd.openxmlformats-package.relationships+xml"/>
  <Override PartName="/ppt/slideLayouts/_rels/slideLayout136.xml.rels" ContentType="application/vnd.openxmlformats-package.relationships+xml"/>
  <Override PartName="/ppt/slideLayouts/_rels/slideLayout140.xml.rels" ContentType="application/vnd.openxmlformats-package.relationships+xml"/>
  <Override PartName="/ppt/slideLayouts/_rels/slideLayout141.xml.rels" ContentType="application/vnd.openxmlformats-package.relationships+xml"/>
  <Override PartName="/ppt/slideLayouts/_rels/slideLayout142.xml.rels" ContentType="application/vnd.openxmlformats-package.relationships+xml"/>
  <Override PartName="/ppt/slideLayouts/_rels/slideLayout143.xml.rels" ContentType="application/vnd.openxmlformats-package.relationships+xml"/>
  <Override PartName="/ppt/slideLayouts/_rels/slideLayout144.xml.rels" ContentType="application/vnd.openxmlformats-package.relationships+xml"/>
  <Override PartName="/ppt/slideLayouts/_rels/slideLayout145.xml.rels" ContentType="application/vnd.openxmlformats-package.relationships+xml"/>
  <Override PartName="/ppt/slideLayouts/_rels/slideLayout146.xml.rels" ContentType="application/vnd.openxmlformats-package.relationships+xml"/>
  <Override PartName="/ppt/slideLayouts/_rels/slideLayout147.xml.rels" ContentType="application/vnd.openxmlformats-package.relationships+xml"/>
  <Override PartName="/ppt/slideLayouts/_rels/slideLayout307.xml.rels" ContentType="application/vnd.openxmlformats-package.relationships+xml"/>
  <Override PartName="/ppt/slideLayouts/_rels/slideLayout150.xml.rels" ContentType="application/vnd.openxmlformats-package.relationships+xml"/>
  <Override PartName="/ppt/slideLayouts/_rels/slideLayout308.xml.rels" ContentType="application/vnd.openxmlformats-package.relationships+xml"/>
  <Override PartName="/ppt/slideLayouts/_rels/slideLayout151.xml.rels" ContentType="application/vnd.openxmlformats-package.relationships+xml"/>
  <Override PartName="/ppt/slideLayouts/_rels/slideLayout309.xml.rels" ContentType="application/vnd.openxmlformats-package.relationships+xml"/>
  <Override PartName="/ppt/slideLayouts/_rels/slideLayout152.xml.rels" ContentType="application/vnd.openxmlformats-package.relationships+xml"/>
  <Override PartName="/ppt/slideLayouts/_rels/slideLayout153.xml.rels" ContentType="application/vnd.openxmlformats-package.relationships+xml"/>
  <Override PartName="/ppt/slideLayouts/_rels/slideLayout154.xml.rels" ContentType="application/vnd.openxmlformats-package.relationships+xml"/>
  <Override PartName="/ppt/slideLayouts/_rels/slideLayout155.xml.rels" ContentType="application/vnd.openxmlformats-package.relationships+xml"/>
  <Override PartName="/ppt/slideLayouts/_rels/slideLayout156.xml.rels" ContentType="application/vnd.openxmlformats-package.relationships+xml"/>
  <Override PartName="/ppt/slideLayouts/_rels/slideLayout157.xml.rels" ContentType="application/vnd.openxmlformats-package.relationships+xml"/>
  <Override PartName="/ppt/slideLayouts/_rels/slideLayout317.xml.rels" ContentType="application/vnd.openxmlformats-package.relationships+xml"/>
  <Override PartName="/ppt/slideLayouts/_rels/slideLayout160.xml.rels" ContentType="application/vnd.openxmlformats-package.relationships+xml"/>
  <Override PartName="/ppt/slideLayouts/_rels/slideLayout318.xml.rels" ContentType="application/vnd.openxmlformats-package.relationships+xml"/>
  <Override PartName="/ppt/slideLayouts/_rels/slideLayout161.xml.rels" ContentType="application/vnd.openxmlformats-package.relationships+xml"/>
  <Override PartName="/ppt/slideLayouts/_rels/slideLayout319.xml.rels" ContentType="application/vnd.openxmlformats-package.relationships+xml"/>
  <Override PartName="/ppt/slideLayouts/_rels/slideLayout162.xml.rels" ContentType="application/vnd.openxmlformats-package.relationships+xml"/>
  <Override PartName="/ppt/slideLayouts/_rels/slideLayout163.xml.rels" ContentType="application/vnd.openxmlformats-package.relationships+xml"/>
  <Override PartName="/ppt/slideLayouts/_rels/slideLayout164.xml.rels" ContentType="application/vnd.openxmlformats-package.relationships+xml"/>
  <Override PartName="/ppt/slideLayouts/_rels/slideLayout165.xml.rels" ContentType="application/vnd.openxmlformats-package.relationships+xml"/>
  <Override PartName="/ppt/slideLayouts/_rels/slideLayout166.xml.rels" ContentType="application/vnd.openxmlformats-package.relationships+xml"/>
  <Override PartName="/ppt/slideLayouts/_rels/slideLayout167.xml.rels" ContentType="application/vnd.openxmlformats-package.relationships+xml"/>
  <Override PartName="/ppt/slideLayouts/_rels/slideLayout327.xml.rels" ContentType="application/vnd.openxmlformats-package.relationships+xml"/>
  <Override PartName="/ppt/slideLayouts/_rels/slideLayout170.xml.rels" ContentType="application/vnd.openxmlformats-package.relationships+xml"/>
  <Override PartName="/ppt/slideLayouts/_rels/slideLayout328.xml.rels" ContentType="application/vnd.openxmlformats-package.relationships+xml"/>
  <Override PartName="/ppt/slideLayouts/_rels/slideLayout171.xml.rels" ContentType="application/vnd.openxmlformats-package.relationships+xml"/>
  <Override PartName="/ppt/slideLayouts/_rels/slideLayout329.xml.rels" ContentType="application/vnd.openxmlformats-package.relationships+xml"/>
  <Override PartName="/ppt/slideLayouts/_rels/slideLayout172.xml.rels" ContentType="application/vnd.openxmlformats-package.relationships+xml"/>
  <Override PartName="/ppt/slideLayouts/_rels/slideLayout173.xml.rels" ContentType="application/vnd.openxmlformats-package.relationships+xml"/>
  <Override PartName="/ppt/slideLayouts/_rels/slideLayout174.xml.rels" ContentType="application/vnd.openxmlformats-package.relationships+xml"/>
  <Override PartName="/ppt/slideLayouts/_rels/slideLayout175.xml.rels" ContentType="application/vnd.openxmlformats-package.relationships+xml"/>
  <Override PartName="/ppt/slideLayouts/_rels/slideLayout176.xml.rels" ContentType="application/vnd.openxmlformats-package.relationships+xml"/>
  <Override PartName="/ppt/slideLayouts/_rels/slideLayout177.xml.rels" ContentType="application/vnd.openxmlformats-package.relationships+xml"/>
  <Override PartName="/ppt/slideLayouts/_rels/slideLayout337.xml.rels" ContentType="application/vnd.openxmlformats-package.relationships+xml"/>
  <Override PartName="/ppt/slideLayouts/_rels/slideLayout180.xml.rels" ContentType="application/vnd.openxmlformats-package.relationships+xml"/>
  <Override PartName="/ppt/slideLayouts/_rels/slideLayout338.xml.rels" ContentType="application/vnd.openxmlformats-package.relationships+xml"/>
  <Override PartName="/ppt/slideLayouts/_rels/slideLayout181.xml.rels" ContentType="application/vnd.openxmlformats-package.relationships+xml"/>
  <Override PartName="/ppt/slideLayouts/_rels/slideLayout339.xml.rels" ContentType="application/vnd.openxmlformats-package.relationships+xml"/>
  <Override PartName="/ppt/slideLayouts/_rels/slideLayout182.xml.rels" ContentType="application/vnd.openxmlformats-package.relationships+xml"/>
  <Override PartName="/ppt/slideLayouts/_rels/slideLayout183.xml.rels" ContentType="application/vnd.openxmlformats-package.relationships+xml"/>
  <Override PartName="/ppt/slideLayouts/_rels/slideLayout184.xml.rels" ContentType="application/vnd.openxmlformats-package.relationships+xml"/>
  <Override PartName="/ppt/slideLayouts/_rels/slideLayout185.xml.rels" ContentType="application/vnd.openxmlformats-package.relationships+xml"/>
  <Override PartName="/ppt/slideLayouts/_rels/slideLayout186.xml.rels" ContentType="application/vnd.openxmlformats-package.relationships+xml"/>
  <Override PartName="/ppt/slideLayouts/_rels/slideLayout187.xml.rels" ContentType="application/vnd.openxmlformats-package.relationships+xml"/>
  <Override PartName="/ppt/slideLayouts/_rels/slideLayout188.xml.rels" ContentType="application/vnd.openxmlformats-package.relationships+xml"/>
  <Override PartName="/ppt/slideLayouts/_rels/slideLayout189.xml.rels" ContentType="application/vnd.openxmlformats-package.relationships+xml"/>
  <Override PartName="/ppt/slideLayouts/_rels/slideLayout347.xml.rels" ContentType="application/vnd.openxmlformats-package.relationships+xml"/>
  <Override PartName="/ppt/slideLayouts/_rels/slideLayout190.xml.rels" ContentType="application/vnd.openxmlformats-package.relationships+xml"/>
  <Override PartName="/ppt/slideLayouts/_rels/slideLayout348.xml.rels" ContentType="application/vnd.openxmlformats-package.relationships+xml"/>
  <Override PartName="/ppt/slideLayouts/_rels/slideLayout191.xml.rels" ContentType="application/vnd.openxmlformats-package.relationships+xml"/>
  <Override PartName="/ppt/slideLayouts/_rels/slideLayout349.xml.rels" ContentType="application/vnd.openxmlformats-package.relationships+xml"/>
  <Override PartName="/ppt/slideLayouts/_rels/slideLayout192.xml.rels" ContentType="application/vnd.openxmlformats-package.relationships+xml"/>
  <Override PartName="/ppt/slideLayouts/_rels/slideLayout193.xml.rels" ContentType="application/vnd.openxmlformats-package.relationships+xml"/>
  <Override PartName="/ppt/slideLayouts/_rels/slideLayout194.xml.rels" ContentType="application/vnd.openxmlformats-package.relationships+xml"/>
  <Override PartName="/ppt/slideLayouts/_rels/slideLayout195.xml.rels" ContentType="application/vnd.openxmlformats-package.relationships+xml"/>
  <Override PartName="/ppt/slideLayouts/_rels/slideLayout196.xml.rels" ContentType="application/vnd.openxmlformats-package.relationships+xml"/>
  <Override PartName="/ppt/slideLayouts/_rels/slideLayout197.xml.rels" ContentType="application/vnd.openxmlformats-package.relationships+xml"/>
  <Override PartName="/ppt/slideLayouts/_rels/slideLayout198.xml.rels" ContentType="application/vnd.openxmlformats-package.relationships+xml"/>
  <Override PartName="/ppt/slideLayouts/_rels/slideLayout199.xml.rels" ContentType="application/vnd.openxmlformats-package.relationships+xml"/>
  <Override PartName="/ppt/slideLayouts/_rels/slideLayout209.xml.rels" ContentType="application/vnd.openxmlformats-package.relationships+xml"/>
  <Override PartName="/ppt/slideLayouts/_rels/slideLayout219.xml.rels" ContentType="application/vnd.openxmlformats-package.relationships+xml"/>
  <Override PartName="/ppt/slideLayouts/_rels/slideLayout229.xml.rels" ContentType="application/vnd.openxmlformats-package.relationships+xml"/>
  <Override PartName="/ppt/slideLayouts/_rels/slideLayout239.xml.rels" ContentType="application/vnd.openxmlformats-package.relationships+xml"/>
  <Override PartName="/ppt/slideLayouts/_rels/slideLayout240.xml.rels" ContentType="application/vnd.openxmlformats-package.relationships+xml"/>
  <Override PartName="/ppt/slideLayouts/_rels/slideLayout241.xml.rels" ContentType="application/vnd.openxmlformats-package.relationships+xml"/>
  <Override PartName="/ppt/slideLayouts/_rels/slideLayout242.xml.rels" ContentType="application/vnd.openxmlformats-package.relationships+xml"/>
  <Override PartName="/ppt/slideLayouts/_rels/slideLayout243.xml.rels" ContentType="application/vnd.openxmlformats-package.relationships+xml"/>
  <Override PartName="/ppt/slideLayouts/_rels/slideLayout244.xml.rels" ContentType="application/vnd.openxmlformats-package.relationships+xml"/>
  <Override PartName="/ppt/slideLayouts/_rels/slideLayout245.xml.rels" ContentType="application/vnd.openxmlformats-package.relationships+xml"/>
  <Override PartName="/ppt/slideLayouts/_rels/slideLayout246.xml.rels" ContentType="application/vnd.openxmlformats-package.relationships+xml"/>
  <Override PartName="/ppt/slideLayouts/_rels/slideLayout247.xml.rels" ContentType="application/vnd.openxmlformats-package.relationships+xml"/>
  <Override PartName="/ppt/slideLayouts/_rels/slideLayout248.xml.rels" ContentType="application/vnd.openxmlformats-package.relationships+xml"/>
  <Override PartName="/ppt/slideLayouts/_rels/slideLayout249.xml.rels" ContentType="application/vnd.openxmlformats-package.relationships+xml"/>
  <Override PartName="/ppt/slideLayouts/_rels/slideLayout407.xml.rels" ContentType="application/vnd.openxmlformats-package.relationships+xml"/>
  <Override PartName="/ppt/slideLayouts/_rels/slideLayout250.xml.rels" ContentType="application/vnd.openxmlformats-package.relationships+xml"/>
  <Override PartName="/ppt/slideLayouts/_rels/slideLayout408.xml.rels" ContentType="application/vnd.openxmlformats-package.relationships+xml"/>
  <Override PartName="/ppt/slideLayouts/_rels/slideLayout251.xml.rels" ContentType="application/vnd.openxmlformats-package.relationships+xml"/>
  <Override PartName="/ppt/slideLayouts/_rels/slideLayout409.xml.rels" ContentType="application/vnd.openxmlformats-package.relationships+xml"/>
  <Override PartName="/ppt/slideLayouts/_rels/slideLayout252.xml.rels" ContentType="application/vnd.openxmlformats-package.relationships+xml"/>
  <Override PartName="/ppt/slideLayouts/_rels/slideLayout253.xml.rels" ContentType="application/vnd.openxmlformats-package.relationships+xml"/>
  <Override PartName="/ppt/slideLayouts/_rels/slideLayout254.xml.rels" ContentType="application/vnd.openxmlformats-package.relationships+xml"/>
  <Override PartName="/ppt/slideLayouts/_rels/slideLayout255.xml.rels" ContentType="application/vnd.openxmlformats-package.relationships+xml"/>
  <Override PartName="/ppt/slideLayouts/_rels/slideLayout256.xml.rels" ContentType="application/vnd.openxmlformats-package.relationships+xml"/>
  <Override PartName="/ppt/slideLayouts/_rels/slideLayout257.xml.rels" ContentType="application/vnd.openxmlformats-package.relationships+xml"/>
  <Override PartName="/ppt/slideLayouts/_rels/slideLayout258.xml.rels" ContentType="application/vnd.openxmlformats-package.relationships+xml"/>
  <Override PartName="/ppt/slideLayouts/_rels/slideLayout259.xml.rels" ContentType="application/vnd.openxmlformats-package.relationships+xml"/>
  <Override PartName="/ppt/slideLayouts/_rels/slideLayout417.xml.rels" ContentType="application/vnd.openxmlformats-package.relationships+xml"/>
  <Override PartName="/ppt/slideLayouts/_rels/slideLayout260.xml.rels" ContentType="application/vnd.openxmlformats-package.relationships+xml"/>
  <Override PartName="/ppt/slideLayouts/_rels/slideLayout418.xml.rels" ContentType="application/vnd.openxmlformats-package.relationships+xml"/>
  <Override PartName="/ppt/slideLayouts/_rels/slideLayout261.xml.rels" ContentType="application/vnd.openxmlformats-package.relationships+xml"/>
  <Override PartName="/ppt/slideLayouts/_rels/slideLayout419.xml.rels" ContentType="application/vnd.openxmlformats-package.relationships+xml"/>
  <Override PartName="/ppt/slideLayouts/_rels/slideLayout262.xml.rels" ContentType="application/vnd.openxmlformats-package.relationships+xml"/>
  <Override PartName="/ppt/slideLayouts/_rels/slideLayout263.xml.rels" ContentType="application/vnd.openxmlformats-package.relationships+xml"/>
  <Override PartName="/ppt/slideLayouts/_rels/slideLayout264.xml.rels" ContentType="application/vnd.openxmlformats-package.relationships+xml"/>
  <Override PartName="/ppt/slideLayouts/_rels/slideLayout265.xml.rels" ContentType="application/vnd.openxmlformats-package.relationships+xml"/>
  <Override PartName="/ppt/slideLayouts/_rels/slideLayout266.xml.rels" ContentType="application/vnd.openxmlformats-package.relationships+xml"/>
  <Override PartName="/ppt/slideLayouts/_rels/slideLayout267.xml.rels" ContentType="application/vnd.openxmlformats-package.relationships+xml"/>
  <Override PartName="/ppt/slideLayouts/_rels/slideLayout268.xml.rels" ContentType="application/vnd.openxmlformats-package.relationships+xml"/>
  <Override PartName="/ppt/slideLayouts/_rels/slideLayout269.xml.rels" ContentType="application/vnd.openxmlformats-package.relationships+xml"/>
  <Override PartName="/ppt/slideLayouts/_rels/slideLayout427.xml.rels" ContentType="application/vnd.openxmlformats-package.relationships+xml"/>
  <Override PartName="/ppt/slideLayouts/_rels/slideLayout270.xml.rels" ContentType="application/vnd.openxmlformats-package.relationships+xml"/>
  <Override PartName="/ppt/slideLayouts/_rels/slideLayout428.xml.rels" ContentType="application/vnd.openxmlformats-package.relationships+xml"/>
  <Override PartName="/ppt/slideLayouts/_rels/slideLayout271.xml.rels" ContentType="application/vnd.openxmlformats-package.relationships+xml"/>
  <Override PartName="/ppt/slideLayouts/_rels/slideLayout429.xml.rels" ContentType="application/vnd.openxmlformats-package.relationships+xml"/>
  <Override PartName="/ppt/slideLayouts/_rels/slideLayout272.xml.rels" ContentType="application/vnd.openxmlformats-package.relationships+xml"/>
  <Override PartName="/ppt/slideLayouts/_rels/slideLayout273.xml.rels" ContentType="application/vnd.openxmlformats-package.relationships+xml"/>
  <Override PartName="/ppt/slideLayouts/_rels/slideLayout274.xml.rels" ContentType="application/vnd.openxmlformats-package.relationships+xml"/>
  <Override PartName="/ppt/slideLayouts/_rels/slideLayout275.xml.rels" ContentType="application/vnd.openxmlformats-package.relationships+xml"/>
  <Override PartName="/ppt/slideLayouts/_rels/slideLayout276.xml.rels" ContentType="application/vnd.openxmlformats-package.relationships+xml"/>
  <Override PartName="/ppt/slideLayouts/_rels/slideLayout277.xml.rels" ContentType="application/vnd.openxmlformats-package.relationships+xml"/>
  <Override PartName="/ppt/slideLayouts/_rels/slideLayout278.xml.rels" ContentType="application/vnd.openxmlformats-package.relationships+xml"/>
  <Override PartName="/ppt/slideLayouts/_rels/slideLayout279.xml.rels" ContentType="application/vnd.openxmlformats-package.relationships+xml"/>
  <Override PartName="/ppt/slideLayouts/_rels/slideLayout280.xml.rels" ContentType="application/vnd.openxmlformats-package.relationships+xml"/>
  <Override PartName="/ppt/slideLayouts/_rels/slideLayout281.xml.rels" ContentType="application/vnd.openxmlformats-package.relationships+xml"/>
  <Override PartName="/ppt/slideLayouts/_rels/slideLayout282.xml.rels" ContentType="application/vnd.openxmlformats-package.relationships+xml"/>
  <Override PartName="/ppt/slideLayouts/_rels/slideLayout283.xml.rels" ContentType="application/vnd.openxmlformats-package.relationships+xml"/>
  <Override PartName="/ppt/slideLayouts/_rels/slideLayout284.xml.rels" ContentType="application/vnd.openxmlformats-package.relationships+xml"/>
  <Override PartName="/ppt/slideLayouts/_rels/slideLayout285.xml.rels" ContentType="application/vnd.openxmlformats-package.relationships+xml"/>
  <Override PartName="/ppt/slideLayouts/_rels/slideLayout286.xml.rels" ContentType="application/vnd.openxmlformats-package.relationships+xml"/>
  <Override PartName="/ppt/slideLayouts/_rels/slideLayout287.xml.rels" ContentType="application/vnd.openxmlformats-package.relationships+xml"/>
  <Override PartName="/ppt/slideLayouts/_rels/slideLayout288.xml.rels" ContentType="application/vnd.openxmlformats-package.relationships+xml"/>
  <Override PartName="/ppt/slideLayouts/_rels/slideLayout289.xml.rels" ContentType="application/vnd.openxmlformats-package.relationships+xml"/>
  <Override PartName="/ppt/slideLayouts/_rels/slideLayout293.xml.rels" ContentType="application/vnd.openxmlformats-package.relationships+xml"/>
  <Override PartName="/ppt/slideLayouts/_rels/slideLayout294.xml.rels" ContentType="application/vnd.openxmlformats-package.relationships+xml"/>
  <Override PartName="/ppt/slideLayouts/_rels/slideLayout295.xml.rels" ContentType="application/vnd.openxmlformats-package.relationships+xml"/>
  <Override PartName="/ppt/slideLayouts/_rels/slideLayout296.xml.rels" ContentType="application/vnd.openxmlformats-package.relationships+xml"/>
  <Override PartName="/ppt/slideLayouts/_rels/slideLayout297.xml.rels" ContentType="application/vnd.openxmlformats-package.relationships+xml"/>
  <Override PartName="/ppt/slideLayouts/_rels/slideLayout305.xml.rels" ContentType="application/vnd.openxmlformats-package.relationships+xml"/>
  <Override PartName="/ppt/slideLayouts/_rels/slideLayout306.xml.rels" ContentType="application/vnd.openxmlformats-package.relationships+xml"/>
  <Override PartName="/ppt/slideLayouts/_rels/slideLayout310.xml.rels" ContentType="application/vnd.openxmlformats-package.relationships+xml"/>
  <Override PartName="/ppt/slideLayouts/_rels/slideLayout311.xml.rels" ContentType="application/vnd.openxmlformats-package.relationships+xml"/>
  <Override PartName="/ppt/slideLayouts/_rels/slideLayout312.xml.rels" ContentType="application/vnd.openxmlformats-package.relationships+xml"/>
  <Override PartName="/ppt/slideLayouts/_rels/slideLayout313.xml.rels" ContentType="application/vnd.openxmlformats-package.relationships+xml"/>
  <Override PartName="/ppt/slideLayouts/_rels/slideLayout314.xml.rels" ContentType="application/vnd.openxmlformats-package.relationships+xml"/>
  <Override PartName="/ppt/slideLayouts/_rels/slideLayout315.xml.rels" ContentType="application/vnd.openxmlformats-package.relationships+xml"/>
  <Override PartName="/ppt/slideLayouts/_rels/slideLayout316.xml.rels" ContentType="application/vnd.openxmlformats-package.relationships+xml"/>
  <Override PartName="/ppt/slideLayouts/_rels/slideLayout320.xml.rels" ContentType="application/vnd.openxmlformats-package.relationships+xml"/>
  <Override PartName="/ppt/slideLayouts/_rels/slideLayout321.xml.rels" ContentType="application/vnd.openxmlformats-package.relationships+xml"/>
  <Override PartName="/ppt/slideLayouts/_rels/slideLayout322.xml.rels" ContentType="application/vnd.openxmlformats-package.relationships+xml"/>
  <Override PartName="/ppt/slideLayouts/_rels/slideLayout323.xml.rels" ContentType="application/vnd.openxmlformats-package.relationships+xml"/>
  <Override PartName="/ppt/slideLayouts/_rels/slideLayout324.xml.rels" ContentType="application/vnd.openxmlformats-package.relationships+xml"/>
  <Override PartName="/ppt/slideLayouts/_rels/slideLayout325.xml.rels" ContentType="application/vnd.openxmlformats-package.relationships+xml"/>
  <Override PartName="/ppt/slideLayouts/_rels/slideLayout326.xml.rels" ContentType="application/vnd.openxmlformats-package.relationships+xml"/>
  <Override PartName="/ppt/slideLayouts/_rels/slideLayout330.xml.rels" ContentType="application/vnd.openxmlformats-package.relationships+xml"/>
  <Override PartName="/ppt/slideLayouts/_rels/slideLayout331.xml.rels" ContentType="application/vnd.openxmlformats-package.relationships+xml"/>
  <Override PartName="/ppt/slideLayouts/_rels/slideLayout332.xml.rels" ContentType="application/vnd.openxmlformats-package.relationships+xml"/>
  <Override PartName="/ppt/slideLayouts/_rels/slideLayout333.xml.rels" ContentType="application/vnd.openxmlformats-package.relationships+xml"/>
  <Override PartName="/ppt/slideLayouts/_rels/slideLayout334.xml.rels" ContentType="application/vnd.openxmlformats-package.relationships+xml"/>
  <Override PartName="/ppt/slideLayouts/_rels/slideLayout335.xml.rels" ContentType="application/vnd.openxmlformats-package.relationships+xml"/>
  <Override PartName="/ppt/slideLayouts/_rels/slideLayout336.xml.rels" ContentType="application/vnd.openxmlformats-package.relationships+xml"/>
  <Override PartName="/ppt/slideLayouts/_rels/slideLayout340.xml.rels" ContentType="application/vnd.openxmlformats-package.relationships+xml"/>
  <Override PartName="/ppt/slideLayouts/_rels/slideLayout341.xml.rels" ContentType="application/vnd.openxmlformats-package.relationships+xml"/>
  <Override PartName="/ppt/slideLayouts/_rels/slideLayout342.xml.rels" ContentType="application/vnd.openxmlformats-package.relationships+xml"/>
  <Override PartName="/ppt/slideLayouts/_rels/slideLayout343.xml.rels" ContentType="application/vnd.openxmlformats-package.relationships+xml"/>
  <Override PartName="/ppt/slideLayouts/_rels/slideLayout344.xml.rels" ContentType="application/vnd.openxmlformats-package.relationships+xml"/>
  <Override PartName="/ppt/slideLayouts/_rels/slideLayout345.xml.rels" ContentType="application/vnd.openxmlformats-package.relationships+xml"/>
  <Override PartName="/ppt/slideLayouts/_rels/slideLayout346.xml.rels" ContentType="application/vnd.openxmlformats-package.relationships+xml"/>
  <Override PartName="/ppt/slideLayouts/_rels/slideLayout350.xml.rels" ContentType="application/vnd.openxmlformats-package.relationships+xml"/>
  <Override PartName="/ppt/slideLayouts/_rels/slideLayout351.xml.rels" ContentType="application/vnd.openxmlformats-package.relationships+xml"/>
  <Override PartName="/ppt/slideLayouts/_rels/slideLayout352.xml.rels" ContentType="application/vnd.openxmlformats-package.relationships+xml"/>
  <Override PartName="/ppt/slideLayouts/_rels/slideLayout353.xml.rels" ContentType="application/vnd.openxmlformats-package.relationships+xml"/>
  <Override PartName="/ppt/slideLayouts/_rels/slideLayout354.xml.rels" ContentType="application/vnd.openxmlformats-package.relationships+xml"/>
  <Override PartName="/ppt/slideLayouts/_rels/slideLayout355.xml.rels" ContentType="application/vnd.openxmlformats-package.relationships+xml"/>
  <Override PartName="/ppt/slideLayouts/_rels/slideLayout356.xml.rels" ContentType="application/vnd.openxmlformats-package.relationships+xml"/>
  <Override PartName="/ppt/slideLayouts/_rels/slideLayout357.xml.rels" ContentType="application/vnd.openxmlformats-package.relationships+xml"/>
  <Override PartName="/ppt/slideLayouts/_rels/slideLayout358.xml.rels" ContentType="application/vnd.openxmlformats-package.relationships+xml"/>
  <Override PartName="/ppt/slideLayouts/_rels/slideLayout359.xml.rels" ContentType="application/vnd.openxmlformats-package.relationships+xml"/>
  <Override PartName="/ppt/slideLayouts/_rels/slideLayout360.xml.rels" ContentType="application/vnd.openxmlformats-package.relationships+xml"/>
  <Override PartName="/ppt/slideLayouts/_rels/slideLayout361.xml.rels" ContentType="application/vnd.openxmlformats-package.relationships+xml"/>
  <Override PartName="/ppt/slideLayouts/_rels/slideLayout362.xml.rels" ContentType="application/vnd.openxmlformats-package.relationships+xml"/>
  <Override PartName="/ppt/slideLayouts/_rels/slideLayout363.xml.rels" ContentType="application/vnd.openxmlformats-package.relationships+xml"/>
  <Override PartName="/ppt/slideLayouts/_rels/slideLayout364.xml.rels" ContentType="application/vnd.openxmlformats-package.relationships+xml"/>
  <Override PartName="/ppt/slideLayouts/_rels/slideLayout365.xml.rels" ContentType="application/vnd.openxmlformats-package.relationships+xml"/>
  <Override PartName="/ppt/slideLayouts/_rels/slideLayout366.xml.rels" ContentType="application/vnd.openxmlformats-package.relationships+xml"/>
  <Override PartName="/ppt/slideLayouts/_rels/slideLayout367.xml.rels" ContentType="application/vnd.openxmlformats-package.relationships+xml"/>
  <Override PartName="/ppt/slideLayouts/_rels/slideLayout368.xml.rels" ContentType="application/vnd.openxmlformats-package.relationships+xml"/>
  <Override PartName="/ppt/slideLayouts/_rels/slideLayout369.xml.rels" ContentType="application/vnd.openxmlformats-package.relationships+xml"/>
  <Override PartName="/ppt/slideLayouts/_rels/slideLayout370.xml.rels" ContentType="application/vnd.openxmlformats-package.relationships+xml"/>
  <Override PartName="/ppt/slideLayouts/_rels/slideLayout371.xml.rels" ContentType="application/vnd.openxmlformats-package.relationships+xml"/>
  <Override PartName="/ppt/slideLayouts/_rels/slideLayout372.xml.rels" ContentType="application/vnd.openxmlformats-package.relationships+xml"/>
  <Override PartName="/ppt/slideLayouts/_rels/slideLayout373.xml.rels" ContentType="application/vnd.openxmlformats-package.relationships+xml"/>
  <Override PartName="/ppt/slideLayouts/_rels/slideLayout374.xml.rels" ContentType="application/vnd.openxmlformats-package.relationships+xml"/>
  <Override PartName="/ppt/slideLayouts/_rels/slideLayout375.xml.rels" ContentType="application/vnd.openxmlformats-package.relationships+xml"/>
  <Override PartName="/ppt/slideLayouts/_rels/slideLayout376.xml.rels" ContentType="application/vnd.openxmlformats-package.relationships+xml"/>
  <Override PartName="/ppt/slideLayouts/_rels/slideLayout377.xml.rels" ContentType="application/vnd.openxmlformats-package.relationships+xml"/>
  <Override PartName="/ppt/slideLayouts/_rels/slideLayout378.xml.rels" ContentType="application/vnd.openxmlformats-package.relationships+xml"/>
  <Override PartName="/ppt/slideLayouts/_rels/slideLayout379.xml.rels" ContentType="application/vnd.openxmlformats-package.relationships+xml"/>
  <Override PartName="/ppt/slideLayouts/_rels/slideLayout380.xml.rels" ContentType="application/vnd.openxmlformats-package.relationships+xml"/>
  <Override PartName="/ppt/slideLayouts/_rels/slideLayout381.xml.rels" ContentType="application/vnd.openxmlformats-package.relationships+xml"/>
  <Override PartName="/ppt/slideLayouts/_rels/slideLayout382.xml.rels" ContentType="application/vnd.openxmlformats-package.relationships+xml"/>
  <Override PartName="/ppt/slideLayouts/_rels/slideLayout383.xml.rels" ContentType="application/vnd.openxmlformats-package.relationships+xml"/>
  <Override PartName="/ppt/slideLayouts/_rels/slideLayout384.xml.rels" ContentType="application/vnd.openxmlformats-package.relationships+xml"/>
  <Override PartName="/ppt/slideLayouts/_rels/slideLayout385.xml.rels" ContentType="application/vnd.openxmlformats-package.relationships+xml"/>
  <Override PartName="/ppt/slideLayouts/_rels/slideLayout386.xml.rels" ContentType="application/vnd.openxmlformats-package.relationships+xml"/>
  <Override PartName="/ppt/slideLayouts/_rels/slideLayout387.xml.rels" ContentType="application/vnd.openxmlformats-package.relationships+xml"/>
  <Override PartName="/ppt/slideLayouts/_rels/slideLayout388.xml.rels" ContentType="application/vnd.openxmlformats-package.relationships+xml"/>
  <Override PartName="/ppt/slideLayouts/_rels/slideLayout390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  <p:sldMasterId id="2147483791" r:id="rId13"/>
    <p:sldMasterId id="2147483804" r:id="rId14"/>
    <p:sldMasterId id="2147483817" r:id="rId15"/>
    <p:sldMasterId id="2147483830" r:id="rId16"/>
    <p:sldMasterId id="2147483843" r:id="rId17"/>
    <p:sldMasterId id="2147483856" r:id="rId18"/>
    <p:sldMasterId id="2147483869" r:id="rId19"/>
    <p:sldMasterId id="2147483882" r:id="rId20"/>
    <p:sldMasterId id="2147483895" r:id="rId21"/>
    <p:sldMasterId id="2147483908" r:id="rId22"/>
    <p:sldMasterId id="2147483921" r:id="rId23"/>
    <p:sldMasterId id="2147483934" r:id="rId24"/>
    <p:sldMasterId id="2147483947" r:id="rId25"/>
    <p:sldMasterId id="2147483960" r:id="rId26"/>
    <p:sldMasterId id="2147483973" r:id="rId27"/>
    <p:sldMasterId id="2147483986" r:id="rId28"/>
    <p:sldMasterId id="2147483999" r:id="rId29"/>
    <p:sldMasterId id="2147484012" r:id="rId30"/>
    <p:sldMasterId id="2147484025" r:id="rId31"/>
    <p:sldMasterId id="2147484038" r:id="rId32"/>
    <p:sldMasterId id="2147484051" r:id="rId33"/>
    <p:sldMasterId id="2147484064" r:id="rId34"/>
    <p:sldMasterId id="2147484077" r:id="rId35"/>
    <p:sldMasterId id="2147484090" r:id="rId36"/>
    <p:sldMasterId id="2147484103" r:id="rId37"/>
  </p:sldMasterIdLst>
  <p:notesMasterIdLst>
    <p:notesMasterId r:id="rId38"/>
  </p:notesMasterIdLst>
  <p:sldIdLst>
    <p:sldId id="256" r:id="rId39"/>
    <p:sldId id="257" r:id="rId40"/>
    <p:sldId id="258" r:id="rId41"/>
    <p:sldId id="259" r:id="rId42"/>
    <p:sldId id="260" r:id="rId43"/>
    <p:sldId id="261" r:id="rId44"/>
    <p:sldId id="262" r:id="rId45"/>
    <p:sldId id="263" r:id="rId46"/>
    <p:sldId id="264" r:id="rId47"/>
    <p:sldId id="265" r:id="rId48"/>
    <p:sldId id="266" r:id="rId49"/>
    <p:sldId id="267" r:id="rId50"/>
    <p:sldId id="268" r:id="rId51"/>
    <p:sldId id="269" r:id="rId52"/>
    <p:sldId id="270" r:id="rId53"/>
    <p:sldId id="271" r:id="rId54"/>
    <p:sldId id="272" r:id="rId55"/>
    <p:sldId id="273" r:id="rId56"/>
    <p:sldId id="274" r:id="rId57"/>
    <p:sldId id="275" r:id="rId58"/>
    <p:sldId id="276" r:id="rId59"/>
    <p:sldId id="277" r:id="rId60"/>
    <p:sldId id="278" r:id="rId61"/>
    <p:sldId id="279" r:id="rId62"/>
    <p:sldId id="280" r:id="rId63"/>
    <p:sldId id="281" r:id="rId64"/>
    <p:sldId id="282" r:id="rId65"/>
    <p:sldId id="283" r:id="rId66"/>
    <p:sldId id="284" r:id="rId67"/>
    <p:sldId id="285" r:id="rId68"/>
    <p:sldId id="286" r:id="rId69"/>
    <p:sldId id="287" r:id="rId70"/>
    <p:sldId id="288" r:id="rId71"/>
    <p:sldId id="289" r:id="rId72"/>
    <p:sldId id="290" r:id="rId73"/>
  </p:sldIdLst>
  <p:sldSz cx="12193588" cy="6858000"/>
  <p:notesSz cx="6858000" cy="9144000"/>
  <p:modifyVerifier cryptProviderType="rsaAES" cryptAlgorithmClass="hash" cryptAlgorithmType="typeAny" cryptAlgorithmSid="14" spinCount="100000" saltData="BsQDrRmvlv2L/ga+01PjOQ==" hashData="hAlNbHoHJrFbab1ru8Uq16o+mWfcmXs8piP2WzZjGvv9jaIDrI3c0xHatoRhoWso8h+LsVbDebKh8PfCA+/uDg=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notesMaster" Target="notesMasters/notesMaster1.xml"/><Relationship Id="rId39" Type="http://schemas.openxmlformats.org/officeDocument/2006/relationships/slide" Target="slides/slide1.xml"/><Relationship Id="rId40" Type="http://schemas.openxmlformats.org/officeDocument/2006/relationships/slide" Target="slides/slide2.xml"/><Relationship Id="rId41" Type="http://schemas.openxmlformats.org/officeDocument/2006/relationships/slide" Target="slides/slide3.xml"/><Relationship Id="rId42" Type="http://schemas.openxmlformats.org/officeDocument/2006/relationships/slide" Target="slides/slide4.xml"/><Relationship Id="rId43" Type="http://schemas.openxmlformats.org/officeDocument/2006/relationships/slide" Target="slides/slide5.xml"/><Relationship Id="rId44" Type="http://schemas.openxmlformats.org/officeDocument/2006/relationships/slide" Target="slides/slide6.xml"/><Relationship Id="rId45" Type="http://schemas.openxmlformats.org/officeDocument/2006/relationships/slide" Target="slides/slide7.xml"/><Relationship Id="rId46" Type="http://schemas.openxmlformats.org/officeDocument/2006/relationships/slide" Target="slides/slide8.xml"/><Relationship Id="rId47" Type="http://schemas.openxmlformats.org/officeDocument/2006/relationships/slide" Target="slides/slide9.xml"/><Relationship Id="rId48" Type="http://schemas.openxmlformats.org/officeDocument/2006/relationships/slide" Target="slides/slide10.xml"/><Relationship Id="rId49" Type="http://schemas.openxmlformats.org/officeDocument/2006/relationships/slide" Target="slides/slide11.xml"/><Relationship Id="rId50" Type="http://schemas.openxmlformats.org/officeDocument/2006/relationships/slide" Target="slides/slide12.xml"/><Relationship Id="rId51" Type="http://schemas.openxmlformats.org/officeDocument/2006/relationships/slide" Target="slides/slide13.xml"/><Relationship Id="rId52" Type="http://schemas.openxmlformats.org/officeDocument/2006/relationships/slide" Target="slides/slide14.xml"/><Relationship Id="rId53" Type="http://schemas.openxmlformats.org/officeDocument/2006/relationships/slide" Target="slides/slide15.xml"/><Relationship Id="rId54" Type="http://schemas.openxmlformats.org/officeDocument/2006/relationships/slide" Target="slides/slide16.xml"/><Relationship Id="rId55" Type="http://schemas.openxmlformats.org/officeDocument/2006/relationships/slide" Target="slides/slide17.xml"/><Relationship Id="rId56" Type="http://schemas.openxmlformats.org/officeDocument/2006/relationships/slide" Target="slides/slide18.xml"/><Relationship Id="rId57" Type="http://schemas.openxmlformats.org/officeDocument/2006/relationships/slide" Target="slides/slide19.xml"/><Relationship Id="rId58" Type="http://schemas.openxmlformats.org/officeDocument/2006/relationships/slide" Target="slides/slide20.xml"/><Relationship Id="rId59" Type="http://schemas.openxmlformats.org/officeDocument/2006/relationships/slide" Target="slides/slide21.xml"/><Relationship Id="rId60" Type="http://schemas.openxmlformats.org/officeDocument/2006/relationships/slide" Target="slides/slide22.xml"/><Relationship Id="rId61" Type="http://schemas.openxmlformats.org/officeDocument/2006/relationships/slide" Target="slides/slide23.xml"/><Relationship Id="rId62" Type="http://schemas.openxmlformats.org/officeDocument/2006/relationships/slide" Target="slides/slide24.xml"/><Relationship Id="rId63" Type="http://schemas.openxmlformats.org/officeDocument/2006/relationships/slide" Target="slides/slide25.xml"/><Relationship Id="rId64" Type="http://schemas.openxmlformats.org/officeDocument/2006/relationships/slide" Target="slides/slide26.xml"/><Relationship Id="rId65" Type="http://schemas.openxmlformats.org/officeDocument/2006/relationships/slide" Target="slides/slide27.xml"/><Relationship Id="rId66" Type="http://schemas.openxmlformats.org/officeDocument/2006/relationships/slide" Target="slides/slide28.xml"/><Relationship Id="rId67" Type="http://schemas.openxmlformats.org/officeDocument/2006/relationships/slide" Target="slides/slide29.xml"/><Relationship Id="rId68" Type="http://schemas.openxmlformats.org/officeDocument/2006/relationships/slide" Target="slides/slide30.xml"/><Relationship Id="rId69" Type="http://schemas.openxmlformats.org/officeDocument/2006/relationships/slide" Target="slides/slide31.xml"/><Relationship Id="rId70" Type="http://schemas.openxmlformats.org/officeDocument/2006/relationships/slide" Target="slides/slide32.xml"/><Relationship Id="rId71" Type="http://schemas.openxmlformats.org/officeDocument/2006/relationships/slide" Target="slides/slide33.xml"/><Relationship Id="rId72" Type="http://schemas.openxmlformats.org/officeDocument/2006/relationships/slide" Target="slides/slide34.xml"/><Relationship Id="rId73" Type="http://schemas.openxmlformats.org/officeDocument/2006/relationships/slide" Target="slides/slide35.xml"/><Relationship Id="rId7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7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8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09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1E1AFCFB-007A-4116-B027-F071C94DFA1B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28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9" name="Прямоугольник 1640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46C14530-FC50-4C2E-A7A7-D1181244CD9D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55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6" name="Прямоугольник 1667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2D24F506-D8C6-43EE-9075-CE6DA507879A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58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9" name="Прямоугольник 1670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FD3BAFBA-7DF4-4C21-9FCA-1AD63AA9BBA0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61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2" name="Прямоугольник 1673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023CE9CA-D44C-482B-95E4-89DD7B6332BD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64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5" name="Прямоугольник 1676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A9946CEE-F90E-40B6-A0AE-FB43228A7D0E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67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Arial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Arial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Arial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8" name="Прямоугольник 1679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9E1D3570-0B95-4903-95FE-7A512F4620D4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70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1" name="Прямоугольник 1682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71E48D51-C9D0-4EE5-A29E-BD3F20AA077C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2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73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4" name="Прямоугольник 1685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275120E9-A353-4F34-B9BF-AFF9E3A9CC52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76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7" name="Прямоугольник 1688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F29EF815-906D-4106-8143-1ED9B404AE09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8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79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0" name="Прямоугольник 1691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7EC74C86-61AC-4F07-AA97-73FB74FFD419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82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3" name="Прямоугольник 1694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20CC6FAF-AC08-40DE-BA50-12EC367707C2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31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2" name="Прямоугольник 1643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D9DA89C9-FE36-4040-BB63-2512BD07D62D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85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6" name="Прямоугольник 1697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345E1646-79D7-4757-B683-4FC9F25BC9B9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88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9" name="Прямоугольник 1700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2FE1C75E-2C4F-4358-A237-D6512832F674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91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2" name="Прямоугольник 1703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1F412FED-3689-4B4A-9CC2-A2220ADE18DB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94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5" name="Прямоугольник 1706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EA39261F-CEDD-4138-AA87-53B900E639C4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97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8" name="Прямоугольник 1709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63A4A737-4BE3-40AE-BE26-62741F54BA28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00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1" name="Прямоугольник 1712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4D118EB7-1454-4B98-9F28-01E9BB3E22DC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2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03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4" name="Прямоугольник 1715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DCB86AF8-BCDB-4D02-9ADB-48F3913EC542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06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7" name="Прямоугольник 1718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31D309D0-A170-44C7-ADD0-952BEEAEE649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09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0" name="Прямоугольник 1721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C4346498-B59E-4AFB-865C-9DFABEC8FC43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12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3" name="Прямоугольник 1724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3C3C6107-272F-4A7B-9C4C-6F0E2FDAC82C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34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5" name="Прямоугольник 1646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4654A644-6E9F-43E4-B177-8D19AA16EEA6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15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6" name="Прямоугольник 1727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CD902184-3A9B-459A-83CD-7A6D1AE21039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18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9" name="Прямоугольник 1730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B3460004-CE25-4204-8472-B7B78B5BCE4A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21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2" name="Прямоугольник 1733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5CFA46A8-4ABB-47A7-97F1-111999710289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24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5" name="Прямоугольник 1736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5B1403F6-AC57-4BD8-9B5E-0E163F0B141A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27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8" name="Прямоугольник 1739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B916BDF8-98BC-4549-B40E-A1A43A2A6E2B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730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1" name="Прямоугольник 1748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57C593EC-0F51-4CDF-ABEE-0312B62E12BC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37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8" name="Прямоугольник 1649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8FA0AC7F-64EC-473B-A60B-9F781AB56D2F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40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1" name="Прямоугольник 1652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B7EE21FD-2D5B-4E5F-9722-E48B7ED74356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43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4" name="Прямоугольник 1655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4E76A4B5-A608-4F03-BE7B-523A4ED90A46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46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7" name="Прямоугольник 1658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C21ED47E-7DBD-49DE-A207-78FDDE55C43D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49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0" name="Прямоугольник 1661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C2F6A8D3-D5FD-4A87-8955-0B269CBD6E25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PlaceHolder 1"/>
          <p:cNvSpPr>
            <a:spLocks noGrp="1"/>
          </p:cNvSpPr>
          <p:nvPr>
            <p:ph type="sldImg"/>
          </p:nvPr>
        </p:nvSpPr>
        <p:spPr>
          <a:xfrm>
            <a:off x="382680" y="685800"/>
            <a:ext cx="6086520" cy="3422880"/>
          </a:xfrm>
          <a:prstGeom prst="rect">
            <a:avLst/>
          </a:prstGeom>
          <a:ln w="0">
            <a:noFill/>
          </a:ln>
        </p:spPr>
      </p:sp>
      <p:sp>
        <p:nvSpPr>
          <p:cNvPr id="1652" name="PlaceHolder 2"/>
          <p:cNvSpPr>
            <a:spLocks noGrp="1"/>
          </p:cNvSpPr>
          <p:nvPr>
            <p:ph type="body"/>
          </p:nvPr>
        </p:nvSpPr>
        <p:spPr>
          <a:xfrm>
            <a:off x="685440" y="4343040"/>
            <a:ext cx="5479920" cy="4108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© Copyright ex-prof.ru –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ООО</a:t>
            </a:r>
            <a:r>
              <a:rPr b="0" lang="en-US" sz="1200" spc="-1" strike="noStrike">
                <a:solidFill>
                  <a:srgbClr val="000000"/>
                </a:solidFill>
                <a:latin typeface="+mn-lt"/>
                <a:ea typeface="Tahoma"/>
              </a:rPr>
              <a:t> </a:t>
            </a:r>
            <a:r>
              <a:rPr b="0" lang="ru-RU" sz="1200" spc="-1" strike="noStrike">
                <a:solidFill>
                  <a:srgbClr val="000000"/>
                </a:solidFill>
                <a:latin typeface="+mn-lt"/>
                <a:ea typeface="Tahoma"/>
              </a:rPr>
              <a:t>«НБЭО ПРОФЕССИОНАЛ»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3" name="Прямоугольник 1664"/>
          <p:cNvSpPr/>
          <p:nvPr/>
        </p:nvSpPr>
        <p:spPr>
          <a:xfrm>
            <a:off x="3884760" y="8685360"/>
            <a:ext cx="2964960" cy="45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fld id="{EB3AE28E-AA0A-4108-9AD1-676E8F180F8A}" type="slidenum">
              <a:rPr b="0" lang="en-US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3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3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3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4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4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9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0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5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4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6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8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2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4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5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1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3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4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6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9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0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2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3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8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9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1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2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2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4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7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8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0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1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1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3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6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7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9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0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0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2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5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6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8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9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9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1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4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5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7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8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8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0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3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4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6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7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7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9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2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3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5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6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6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8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1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2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4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5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5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7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0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1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3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4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4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6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9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0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2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3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3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5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8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9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1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2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2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4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7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8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0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1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1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3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6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7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9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0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0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2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5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6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8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9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9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1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4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5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7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8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8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0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3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4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6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7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7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9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2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3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5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6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6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8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1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2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4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5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5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7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0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1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3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4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4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6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9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0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2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3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0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352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5.xml"/><Relationship Id="rId8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1.xml"/><Relationship Id="rId14" Type="http://schemas.openxmlformats.org/officeDocument/2006/relationships/slideLayout" Target="../slideLayouts/slideLayout132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37.xml"/><Relationship Id="rId8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4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49.xml"/><Relationship Id="rId8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5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1.xml"/><Relationship Id="rId8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5.xml"/><Relationship Id="rId12" Type="http://schemas.openxmlformats.org/officeDocument/2006/relationships/slideLayout" Target="../slideLayouts/slideLayout166.xml"/><Relationship Id="rId13" Type="http://schemas.openxmlformats.org/officeDocument/2006/relationships/slideLayout" Target="../slideLayouts/slideLayout167.xml"/><Relationship Id="rId14" Type="http://schemas.openxmlformats.org/officeDocument/2006/relationships/slideLayout" Target="../slideLayouts/slideLayout168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71.xml"/><Relationship Id="rId6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3.xml"/><Relationship Id="rId8" Type="http://schemas.openxmlformats.org/officeDocument/2006/relationships/slideLayout" Target="../slideLayouts/slideLayout174.xml"/><Relationship Id="rId9" Type="http://schemas.openxmlformats.org/officeDocument/2006/relationships/slideLayout" Target="../slideLayouts/slideLayout175.xml"/><Relationship Id="rId10" Type="http://schemas.openxmlformats.org/officeDocument/2006/relationships/slideLayout" Target="../slideLayouts/slideLayout176.xml"/><Relationship Id="rId11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78.xml"/><Relationship Id="rId13" Type="http://schemas.openxmlformats.org/officeDocument/2006/relationships/slideLayout" Target="../slideLayouts/slideLayout179.xml"/><Relationship Id="rId14" Type="http://schemas.openxmlformats.org/officeDocument/2006/relationships/slideLayout" Target="../slideLayouts/slideLayout180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5.xml"/><Relationship Id="rId8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87.xml"/><Relationship Id="rId10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90.xml"/><Relationship Id="rId13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2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95.xml"/><Relationship Id="rId6" Type="http://schemas.openxmlformats.org/officeDocument/2006/relationships/slideLayout" Target="../slideLayouts/slideLayout196.xml"/><Relationship Id="rId7" Type="http://schemas.openxmlformats.org/officeDocument/2006/relationships/slideLayout" Target="../slideLayouts/slideLayout197.xml"/><Relationship Id="rId8" Type="http://schemas.openxmlformats.org/officeDocument/2006/relationships/slideLayout" Target="../slideLayouts/slideLayout198.xml"/><Relationship Id="rId9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200.xml"/><Relationship Id="rId11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02.xml"/><Relationship Id="rId13" Type="http://schemas.openxmlformats.org/officeDocument/2006/relationships/slideLayout" Target="../slideLayouts/slideLayout203.xml"/><Relationship Id="rId14" Type="http://schemas.openxmlformats.org/officeDocument/2006/relationships/slideLayout" Target="../slideLayouts/slideLayout204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7.xml"/><Relationship Id="rId6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209.xml"/><Relationship Id="rId8" Type="http://schemas.openxmlformats.org/officeDocument/2006/relationships/slideLayout" Target="../slideLayouts/slideLayout210.xml"/><Relationship Id="rId9" Type="http://schemas.openxmlformats.org/officeDocument/2006/relationships/slideLayout" Target="../slideLayouts/slideLayout211.xml"/><Relationship Id="rId10" Type="http://schemas.openxmlformats.org/officeDocument/2006/relationships/slideLayout" Target="../slideLayouts/slideLayout212.xml"/><Relationship Id="rId11" Type="http://schemas.openxmlformats.org/officeDocument/2006/relationships/slideLayout" Target="../slideLayouts/slideLayout213.xml"/><Relationship Id="rId12" Type="http://schemas.openxmlformats.org/officeDocument/2006/relationships/slideLayout" Target="../slideLayouts/slideLayout214.xml"/><Relationship Id="rId13" Type="http://schemas.openxmlformats.org/officeDocument/2006/relationships/slideLayout" Target="../slideLayouts/slideLayout215.xml"/><Relationship Id="rId14" Type="http://schemas.openxmlformats.org/officeDocument/2006/relationships/slideLayout" Target="../slideLayouts/slideLayout216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219.xml"/><Relationship Id="rId6" Type="http://schemas.openxmlformats.org/officeDocument/2006/relationships/slideLayout" Target="../slideLayouts/slideLayout220.xml"/><Relationship Id="rId7" Type="http://schemas.openxmlformats.org/officeDocument/2006/relationships/slideLayout" Target="../slideLayouts/slideLayout221.xml"/><Relationship Id="rId8" Type="http://schemas.openxmlformats.org/officeDocument/2006/relationships/slideLayout" Target="../slideLayouts/slideLayout222.xml"/><Relationship Id="rId9" Type="http://schemas.openxmlformats.org/officeDocument/2006/relationships/slideLayout" Target="../slideLayouts/slideLayout223.xml"/><Relationship Id="rId10" Type="http://schemas.openxmlformats.org/officeDocument/2006/relationships/slideLayout" Target="../slideLayouts/slideLayout224.xml"/><Relationship Id="rId11" Type="http://schemas.openxmlformats.org/officeDocument/2006/relationships/slideLayout" Target="../slideLayouts/slideLayout225.xml"/><Relationship Id="rId12" Type="http://schemas.openxmlformats.org/officeDocument/2006/relationships/slideLayout" Target="../slideLayouts/slideLayout226.xml"/><Relationship Id="rId13" Type="http://schemas.openxmlformats.org/officeDocument/2006/relationships/slideLayout" Target="../slideLayouts/slideLayout227.xml"/><Relationship Id="rId14" Type="http://schemas.openxmlformats.org/officeDocument/2006/relationships/slideLayout" Target="../slideLayouts/slideLayout228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229.xml"/><Relationship Id="rId4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2.xml"/><Relationship Id="rId7" Type="http://schemas.openxmlformats.org/officeDocument/2006/relationships/slideLayout" Target="../slideLayouts/slideLayout233.xml"/><Relationship Id="rId8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5.xml"/><Relationship Id="rId10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37.xml"/><Relationship Id="rId12" Type="http://schemas.openxmlformats.org/officeDocument/2006/relationships/slideLayout" Target="../slideLayouts/slideLayout238.xml"/><Relationship Id="rId13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45.xml"/><Relationship Id="rId8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49.xml"/><Relationship Id="rId12" Type="http://schemas.openxmlformats.org/officeDocument/2006/relationships/slideLayout" Target="../slideLayouts/slideLayout250.xml"/><Relationship Id="rId13" Type="http://schemas.openxmlformats.org/officeDocument/2006/relationships/slideLayout" Target="../slideLayouts/slideLayout251.xml"/><Relationship Id="rId14" Type="http://schemas.openxmlformats.org/officeDocument/2006/relationships/slideLayout" Target="../slideLayouts/slideLayout252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253.xml"/><Relationship Id="rId4" Type="http://schemas.openxmlformats.org/officeDocument/2006/relationships/slideLayout" Target="../slideLayouts/slideLayout254.xml"/><Relationship Id="rId5" Type="http://schemas.openxmlformats.org/officeDocument/2006/relationships/slideLayout" Target="../slideLayouts/slideLayout255.xml"/><Relationship Id="rId6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57.xml"/><Relationship Id="rId8" Type="http://schemas.openxmlformats.org/officeDocument/2006/relationships/slideLayout" Target="../slideLayouts/slideLayout258.xml"/><Relationship Id="rId9" Type="http://schemas.openxmlformats.org/officeDocument/2006/relationships/slideLayout" Target="../slideLayouts/slideLayout259.xml"/><Relationship Id="rId10" Type="http://schemas.openxmlformats.org/officeDocument/2006/relationships/slideLayout" Target="../slideLayouts/slideLayout260.xml"/><Relationship Id="rId11" Type="http://schemas.openxmlformats.org/officeDocument/2006/relationships/slideLayout" Target="../slideLayouts/slideLayout261.xml"/><Relationship Id="rId12" Type="http://schemas.openxmlformats.org/officeDocument/2006/relationships/slideLayout" Target="../slideLayouts/slideLayout262.xml"/><Relationship Id="rId13" Type="http://schemas.openxmlformats.org/officeDocument/2006/relationships/slideLayout" Target="../slideLayouts/slideLayout263.xml"/><Relationship Id="rId14" Type="http://schemas.openxmlformats.org/officeDocument/2006/relationships/slideLayout" Target="../slideLayouts/slideLayout264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265.xml"/><Relationship Id="rId4" Type="http://schemas.openxmlformats.org/officeDocument/2006/relationships/slideLayout" Target="../slideLayouts/slideLayout266.xml"/><Relationship Id="rId5" Type="http://schemas.openxmlformats.org/officeDocument/2006/relationships/slideLayout" Target="../slideLayouts/slideLayout267.xml"/><Relationship Id="rId6" Type="http://schemas.openxmlformats.org/officeDocument/2006/relationships/slideLayout" Target="../slideLayouts/slideLayout268.xml"/><Relationship Id="rId7" Type="http://schemas.openxmlformats.org/officeDocument/2006/relationships/slideLayout" Target="../slideLayouts/slideLayout269.xml"/><Relationship Id="rId8" Type="http://schemas.openxmlformats.org/officeDocument/2006/relationships/slideLayout" Target="../slideLayouts/slideLayout270.xml"/><Relationship Id="rId9" Type="http://schemas.openxmlformats.org/officeDocument/2006/relationships/slideLayout" Target="../slideLayouts/slideLayout271.xml"/><Relationship Id="rId10" Type="http://schemas.openxmlformats.org/officeDocument/2006/relationships/slideLayout" Target="../slideLayouts/slideLayout272.xml"/><Relationship Id="rId11" Type="http://schemas.openxmlformats.org/officeDocument/2006/relationships/slideLayout" Target="../slideLayouts/slideLayout273.xml"/><Relationship Id="rId12" Type="http://schemas.openxmlformats.org/officeDocument/2006/relationships/slideLayout" Target="../slideLayouts/slideLayout274.xml"/><Relationship Id="rId13" Type="http://schemas.openxmlformats.org/officeDocument/2006/relationships/slideLayout" Target="../slideLayouts/slideLayout275.xml"/><Relationship Id="rId14" Type="http://schemas.openxmlformats.org/officeDocument/2006/relationships/slideLayout" Target="../slideLayouts/slideLayout276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277.xml"/><Relationship Id="rId4" Type="http://schemas.openxmlformats.org/officeDocument/2006/relationships/slideLayout" Target="../slideLayouts/slideLayout278.xml"/><Relationship Id="rId5" Type="http://schemas.openxmlformats.org/officeDocument/2006/relationships/slideLayout" Target="../slideLayouts/slideLayout279.xml"/><Relationship Id="rId6" Type="http://schemas.openxmlformats.org/officeDocument/2006/relationships/slideLayout" Target="../slideLayouts/slideLayout280.xml"/><Relationship Id="rId7" Type="http://schemas.openxmlformats.org/officeDocument/2006/relationships/slideLayout" Target="../slideLayouts/slideLayout281.xml"/><Relationship Id="rId8" Type="http://schemas.openxmlformats.org/officeDocument/2006/relationships/slideLayout" Target="../slideLayouts/slideLayout282.xml"/><Relationship Id="rId9" Type="http://schemas.openxmlformats.org/officeDocument/2006/relationships/slideLayout" Target="../slideLayouts/slideLayout283.xml"/><Relationship Id="rId10" Type="http://schemas.openxmlformats.org/officeDocument/2006/relationships/slideLayout" Target="../slideLayouts/slideLayout284.xml"/><Relationship Id="rId11" Type="http://schemas.openxmlformats.org/officeDocument/2006/relationships/slideLayout" Target="../slideLayouts/slideLayout285.xml"/><Relationship Id="rId12" Type="http://schemas.openxmlformats.org/officeDocument/2006/relationships/slideLayout" Target="../slideLayouts/slideLayout286.xml"/><Relationship Id="rId13" Type="http://schemas.openxmlformats.org/officeDocument/2006/relationships/slideLayout" Target="../slideLayouts/slideLayout287.xml"/><Relationship Id="rId14" Type="http://schemas.openxmlformats.org/officeDocument/2006/relationships/slideLayout" Target="../slideLayouts/slideLayout288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289.xml"/><Relationship Id="rId4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2.xml"/><Relationship Id="rId7" Type="http://schemas.openxmlformats.org/officeDocument/2006/relationships/slideLayout" Target="../slideLayouts/slideLayout293.xml"/><Relationship Id="rId8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5.xml"/><Relationship Id="rId10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297.xml"/><Relationship Id="rId12" Type="http://schemas.openxmlformats.org/officeDocument/2006/relationships/slideLayout" Target="../slideLayouts/slideLayout298.xml"/><Relationship Id="rId13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0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image" Target="../media/image25.jpeg"/><Relationship Id="rId3" Type="http://schemas.openxmlformats.org/officeDocument/2006/relationships/slideLayout" Target="../slideLayouts/slideLayout301.xml"/><Relationship Id="rId4" Type="http://schemas.openxmlformats.org/officeDocument/2006/relationships/slideLayout" Target="../slideLayouts/slideLayout302.xml"/><Relationship Id="rId5" Type="http://schemas.openxmlformats.org/officeDocument/2006/relationships/slideLayout" Target="../slideLayouts/slideLayout303.xml"/><Relationship Id="rId6" Type="http://schemas.openxmlformats.org/officeDocument/2006/relationships/slideLayout" Target="../slideLayouts/slideLayout304.xml"/><Relationship Id="rId7" Type="http://schemas.openxmlformats.org/officeDocument/2006/relationships/slideLayout" Target="../slideLayouts/slideLayout305.xml"/><Relationship Id="rId8" Type="http://schemas.openxmlformats.org/officeDocument/2006/relationships/slideLayout" Target="../slideLayouts/slideLayout306.xml"/><Relationship Id="rId9" Type="http://schemas.openxmlformats.org/officeDocument/2006/relationships/slideLayout" Target="../slideLayouts/slideLayout307.xml"/><Relationship Id="rId10" Type="http://schemas.openxmlformats.org/officeDocument/2006/relationships/slideLayout" Target="../slideLayouts/slideLayout308.xml"/><Relationship Id="rId11" Type="http://schemas.openxmlformats.org/officeDocument/2006/relationships/slideLayout" Target="../slideLayouts/slideLayout309.xml"/><Relationship Id="rId12" Type="http://schemas.openxmlformats.org/officeDocument/2006/relationships/slideLayout" Target="../slideLayouts/slideLayout310.xml"/><Relationship Id="rId13" Type="http://schemas.openxmlformats.org/officeDocument/2006/relationships/slideLayout" Target="../slideLayouts/slideLayout311.xml"/><Relationship Id="rId14" Type="http://schemas.openxmlformats.org/officeDocument/2006/relationships/slideLayout" Target="../slideLayouts/slideLayout312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313.xml"/><Relationship Id="rId4" Type="http://schemas.openxmlformats.org/officeDocument/2006/relationships/slideLayout" Target="../slideLayouts/slideLayout314.xml"/><Relationship Id="rId5" Type="http://schemas.openxmlformats.org/officeDocument/2006/relationships/slideLayout" Target="../slideLayouts/slideLayout315.xml"/><Relationship Id="rId6" Type="http://schemas.openxmlformats.org/officeDocument/2006/relationships/slideLayout" Target="../slideLayouts/slideLayout316.xml"/><Relationship Id="rId7" Type="http://schemas.openxmlformats.org/officeDocument/2006/relationships/slideLayout" Target="../slideLayouts/slideLayout317.xml"/><Relationship Id="rId8" Type="http://schemas.openxmlformats.org/officeDocument/2006/relationships/slideLayout" Target="../slideLayouts/slideLayout318.xml"/><Relationship Id="rId9" Type="http://schemas.openxmlformats.org/officeDocument/2006/relationships/slideLayout" Target="../slideLayouts/slideLayout319.xml"/><Relationship Id="rId10" Type="http://schemas.openxmlformats.org/officeDocument/2006/relationships/slideLayout" Target="../slideLayouts/slideLayout320.xml"/><Relationship Id="rId11" Type="http://schemas.openxmlformats.org/officeDocument/2006/relationships/slideLayout" Target="../slideLayouts/slideLayout321.xml"/><Relationship Id="rId12" Type="http://schemas.openxmlformats.org/officeDocument/2006/relationships/slideLayout" Target="../slideLayouts/slideLayout322.xml"/><Relationship Id="rId13" Type="http://schemas.openxmlformats.org/officeDocument/2006/relationships/slideLayout" Target="../slideLayouts/slideLayout323.xml"/><Relationship Id="rId14" Type="http://schemas.openxmlformats.org/officeDocument/2006/relationships/slideLayout" Target="../slideLayouts/slideLayout324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325.xml"/><Relationship Id="rId4" Type="http://schemas.openxmlformats.org/officeDocument/2006/relationships/slideLayout" Target="../slideLayouts/slideLayout326.xml"/><Relationship Id="rId5" Type="http://schemas.openxmlformats.org/officeDocument/2006/relationships/slideLayout" Target="../slideLayouts/slideLayout327.xml"/><Relationship Id="rId6" Type="http://schemas.openxmlformats.org/officeDocument/2006/relationships/slideLayout" Target="../slideLayouts/slideLayout328.xml"/><Relationship Id="rId7" Type="http://schemas.openxmlformats.org/officeDocument/2006/relationships/slideLayout" Target="../slideLayouts/slideLayout329.xml"/><Relationship Id="rId8" Type="http://schemas.openxmlformats.org/officeDocument/2006/relationships/slideLayout" Target="../slideLayouts/slideLayout330.xml"/><Relationship Id="rId9" Type="http://schemas.openxmlformats.org/officeDocument/2006/relationships/slideLayout" Target="../slideLayouts/slideLayout331.xml"/><Relationship Id="rId10" Type="http://schemas.openxmlformats.org/officeDocument/2006/relationships/slideLayout" Target="../slideLayouts/slideLayout332.xml"/><Relationship Id="rId11" Type="http://schemas.openxmlformats.org/officeDocument/2006/relationships/slideLayout" Target="../slideLayouts/slideLayout333.xml"/><Relationship Id="rId12" Type="http://schemas.openxmlformats.org/officeDocument/2006/relationships/slideLayout" Target="../slideLayouts/slideLayout334.xml"/><Relationship Id="rId13" Type="http://schemas.openxmlformats.org/officeDocument/2006/relationships/slideLayout" Target="../slideLayouts/slideLayout335.xml"/><Relationship Id="rId14" Type="http://schemas.openxmlformats.org/officeDocument/2006/relationships/slideLayout" Target="../slideLayouts/slideLayout336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337.xml"/><Relationship Id="rId4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339.xml"/><Relationship Id="rId6" Type="http://schemas.openxmlformats.org/officeDocument/2006/relationships/slideLayout" Target="../slideLayouts/slideLayout340.xml"/><Relationship Id="rId7" Type="http://schemas.openxmlformats.org/officeDocument/2006/relationships/slideLayout" Target="../slideLayouts/slideLayout341.xml"/><Relationship Id="rId8" Type="http://schemas.openxmlformats.org/officeDocument/2006/relationships/slideLayout" Target="../slideLayouts/slideLayout342.xml"/><Relationship Id="rId9" Type="http://schemas.openxmlformats.org/officeDocument/2006/relationships/slideLayout" Target="../slideLayouts/slideLayout343.xml"/><Relationship Id="rId10" Type="http://schemas.openxmlformats.org/officeDocument/2006/relationships/slideLayout" Target="../slideLayouts/slideLayout344.xml"/><Relationship Id="rId11" Type="http://schemas.openxmlformats.org/officeDocument/2006/relationships/slideLayout" Target="../slideLayouts/slideLayout345.xml"/><Relationship Id="rId12" Type="http://schemas.openxmlformats.org/officeDocument/2006/relationships/slideLayout" Target="../slideLayouts/slideLayout346.xml"/><Relationship Id="rId13" Type="http://schemas.openxmlformats.org/officeDocument/2006/relationships/slideLayout" Target="../slideLayouts/slideLayout347.xml"/><Relationship Id="rId14" Type="http://schemas.openxmlformats.org/officeDocument/2006/relationships/slideLayout" Target="../slideLayouts/slideLayout348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image" Target="../media/image29.jpeg"/><Relationship Id="rId3" Type="http://schemas.openxmlformats.org/officeDocument/2006/relationships/slideLayout" Target="../slideLayouts/slideLayout349.xml"/><Relationship Id="rId4" Type="http://schemas.openxmlformats.org/officeDocument/2006/relationships/slideLayout" Target="../slideLayouts/slideLayout350.xml"/><Relationship Id="rId5" Type="http://schemas.openxmlformats.org/officeDocument/2006/relationships/slideLayout" Target="../slideLayouts/slideLayout351.xml"/><Relationship Id="rId6" Type="http://schemas.openxmlformats.org/officeDocument/2006/relationships/slideLayout" Target="../slideLayouts/slideLayout352.xml"/><Relationship Id="rId7" Type="http://schemas.openxmlformats.org/officeDocument/2006/relationships/slideLayout" Target="../slideLayouts/slideLayout353.xml"/><Relationship Id="rId8" Type="http://schemas.openxmlformats.org/officeDocument/2006/relationships/slideLayout" Target="../slideLayouts/slideLayout354.xml"/><Relationship Id="rId9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56.xml"/><Relationship Id="rId11" Type="http://schemas.openxmlformats.org/officeDocument/2006/relationships/slideLayout" Target="../slideLayouts/slideLayout357.xml"/><Relationship Id="rId12" Type="http://schemas.openxmlformats.org/officeDocument/2006/relationships/slideLayout" Target="../slideLayouts/slideLayout358.xml"/><Relationship Id="rId13" Type="http://schemas.openxmlformats.org/officeDocument/2006/relationships/slideLayout" Target="../slideLayouts/slideLayout359.xml"/><Relationship Id="rId14" Type="http://schemas.openxmlformats.org/officeDocument/2006/relationships/slideLayout" Target="../slideLayouts/slideLayout36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361.xml"/><Relationship Id="rId4" Type="http://schemas.openxmlformats.org/officeDocument/2006/relationships/slideLayout" Target="../slideLayouts/slideLayout362.xml"/><Relationship Id="rId5" Type="http://schemas.openxmlformats.org/officeDocument/2006/relationships/slideLayout" Target="../slideLayouts/slideLayout363.xml"/><Relationship Id="rId6" Type="http://schemas.openxmlformats.org/officeDocument/2006/relationships/slideLayout" Target="../slideLayouts/slideLayout364.xml"/><Relationship Id="rId7" Type="http://schemas.openxmlformats.org/officeDocument/2006/relationships/slideLayout" Target="../slideLayouts/slideLayout365.xml"/><Relationship Id="rId8" Type="http://schemas.openxmlformats.org/officeDocument/2006/relationships/slideLayout" Target="../slideLayouts/slideLayout366.xml"/><Relationship Id="rId9" Type="http://schemas.openxmlformats.org/officeDocument/2006/relationships/slideLayout" Target="../slideLayouts/slideLayout367.xml"/><Relationship Id="rId10" Type="http://schemas.openxmlformats.org/officeDocument/2006/relationships/slideLayout" Target="../slideLayouts/slideLayout368.xml"/><Relationship Id="rId11" Type="http://schemas.openxmlformats.org/officeDocument/2006/relationships/slideLayout" Target="../slideLayouts/slideLayout369.xml"/><Relationship Id="rId12" Type="http://schemas.openxmlformats.org/officeDocument/2006/relationships/slideLayout" Target="../slideLayouts/slideLayout370.xml"/><Relationship Id="rId13" Type="http://schemas.openxmlformats.org/officeDocument/2006/relationships/slideLayout" Target="../slideLayouts/slideLayout371.xml"/><Relationship Id="rId14" Type="http://schemas.openxmlformats.org/officeDocument/2006/relationships/slideLayout" Target="../slideLayouts/slideLayout372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image" Target="../media/image31.jpeg"/><Relationship Id="rId3" Type="http://schemas.openxmlformats.org/officeDocument/2006/relationships/slideLayout" Target="../slideLayouts/slideLayout373.xml"/><Relationship Id="rId4" Type="http://schemas.openxmlformats.org/officeDocument/2006/relationships/slideLayout" Target="../slideLayouts/slideLayout374.xml"/><Relationship Id="rId5" Type="http://schemas.openxmlformats.org/officeDocument/2006/relationships/slideLayout" Target="../slideLayouts/slideLayout375.xml"/><Relationship Id="rId6" Type="http://schemas.openxmlformats.org/officeDocument/2006/relationships/slideLayout" Target="../slideLayouts/slideLayout376.xml"/><Relationship Id="rId7" Type="http://schemas.openxmlformats.org/officeDocument/2006/relationships/slideLayout" Target="../slideLayouts/slideLayout377.xml"/><Relationship Id="rId8" Type="http://schemas.openxmlformats.org/officeDocument/2006/relationships/slideLayout" Target="../slideLayouts/slideLayout378.xml"/><Relationship Id="rId9" Type="http://schemas.openxmlformats.org/officeDocument/2006/relationships/slideLayout" Target="../slideLayouts/slideLayout379.xml"/><Relationship Id="rId10" Type="http://schemas.openxmlformats.org/officeDocument/2006/relationships/slideLayout" Target="../slideLayouts/slideLayout380.xml"/><Relationship Id="rId11" Type="http://schemas.openxmlformats.org/officeDocument/2006/relationships/slideLayout" Target="../slideLayouts/slideLayout381.xml"/><Relationship Id="rId12" Type="http://schemas.openxmlformats.org/officeDocument/2006/relationships/slideLayout" Target="../slideLayouts/slideLayout382.xml"/><Relationship Id="rId13" Type="http://schemas.openxmlformats.org/officeDocument/2006/relationships/slideLayout" Target="../slideLayouts/slideLayout383.xml"/><Relationship Id="rId14" Type="http://schemas.openxmlformats.org/officeDocument/2006/relationships/slideLayout" Target="../slideLayouts/slideLayout384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385.xml"/><Relationship Id="rId4" Type="http://schemas.openxmlformats.org/officeDocument/2006/relationships/slideLayout" Target="../slideLayouts/slideLayout386.xml"/><Relationship Id="rId5" Type="http://schemas.openxmlformats.org/officeDocument/2006/relationships/slideLayout" Target="../slideLayouts/slideLayout387.xml"/><Relationship Id="rId6" Type="http://schemas.openxmlformats.org/officeDocument/2006/relationships/slideLayout" Target="../slideLayouts/slideLayout388.xml"/><Relationship Id="rId7" Type="http://schemas.openxmlformats.org/officeDocument/2006/relationships/slideLayout" Target="../slideLayouts/slideLayout389.xml"/><Relationship Id="rId8" Type="http://schemas.openxmlformats.org/officeDocument/2006/relationships/slideLayout" Target="../slideLayouts/slideLayout390.xml"/><Relationship Id="rId9" Type="http://schemas.openxmlformats.org/officeDocument/2006/relationships/slideLayout" Target="../slideLayouts/slideLayout391.xml"/><Relationship Id="rId10" Type="http://schemas.openxmlformats.org/officeDocument/2006/relationships/slideLayout" Target="../slideLayouts/slideLayout392.xml"/><Relationship Id="rId11" Type="http://schemas.openxmlformats.org/officeDocument/2006/relationships/slideLayout" Target="../slideLayouts/slideLayout393.xml"/><Relationship Id="rId12" Type="http://schemas.openxmlformats.org/officeDocument/2006/relationships/slideLayout" Target="../slideLayouts/slideLayout394.xml"/><Relationship Id="rId13" Type="http://schemas.openxmlformats.org/officeDocument/2006/relationships/slideLayout" Target="../slideLayouts/slideLayout395.xml"/><Relationship Id="rId14" Type="http://schemas.openxmlformats.org/officeDocument/2006/relationships/slideLayout" Target="../slideLayouts/slideLayout396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image" Target="../media/image33.jpeg"/><Relationship Id="rId3" Type="http://schemas.openxmlformats.org/officeDocument/2006/relationships/slideLayout" Target="../slideLayouts/slideLayout397.xml"/><Relationship Id="rId4" Type="http://schemas.openxmlformats.org/officeDocument/2006/relationships/slideLayout" Target="../slideLayouts/slideLayout398.xml"/><Relationship Id="rId5" Type="http://schemas.openxmlformats.org/officeDocument/2006/relationships/slideLayout" Target="../slideLayouts/slideLayout399.xml"/><Relationship Id="rId6" Type="http://schemas.openxmlformats.org/officeDocument/2006/relationships/slideLayout" Target="../slideLayouts/slideLayout400.xml"/><Relationship Id="rId7" Type="http://schemas.openxmlformats.org/officeDocument/2006/relationships/slideLayout" Target="../slideLayouts/slideLayout401.xml"/><Relationship Id="rId8" Type="http://schemas.openxmlformats.org/officeDocument/2006/relationships/slideLayout" Target="../slideLayouts/slideLayout402.xml"/><Relationship Id="rId9" Type="http://schemas.openxmlformats.org/officeDocument/2006/relationships/slideLayout" Target="../slideLayouts/slideLayout403.xml"/><Relationship Id="rId10" Type="http://schemas.openxmlformats.org/officeDocument/2006/relationships/slideLayout" Target="../slideLayouts/slideLayout404.xml"/><Relationship Id="rId11" Type="http://schemas.openxmlformats.org/officeDocument/2006/relationships/slideLayout" Target="../slideLayouts/slideLayout405.xml"/><Relationship Id="rId12" Type="http://schemas.openxmlformats.org/officeDocument/2006/relationships/slideLayout" Target="../slideLayouts/slideLayout406.xml"/><Relationship Id="rId13" Type="http://schemas.openxmlformats.org/officeDocument/2006/relationships/slideLayout" Target="../slideLayouts/slideLayout407.xml"/><Relationship Id="rId14" Type="http://schemas.openxmlformats.org/officeDocument/2006/relationships/slideLayout" Target="../slideLayouts/slideLayout408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409.xml"/><Relationship Id="rId4" Type="http://schemas.openxmlformats.org/officeDocument/2006/relationships/slideLayout" Target="../slideLayouts/slideLayout410.xml"/><Relationship Id="rId5" Type="http://schemas.openxmlformats.org/officeDocument/2006/relationships/slideLayout" Target="../slideLayouts/slideLayout411.xml"/><Relationship Id="rId6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414.xml"/><Relationship Id="rId9" Type="http://schemas.openxmlformats.org/officeDocument/2006/relationships/slideLayout" Target="../slideLayouts/slideLayout415.xml"/><Relationship Id="rId10" Type="http://schemas.openxmlformats.org/officeDocument/2006/relationships/slideLayout" Target="../slideLayouts/slideLayout416.xml"/><Relationship Id="rId11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18.xml"/><Relationship Id="rId13" Type="http://schemas.openxmlformats.org/officeDocument/2006/relationships/slideLayout" Target="../slideLayouts/slideLayout419.xml"/><Relationship Id="rId14" Type="http://schemas.openxmlformats.org/officeDocument/2006/relationships/slideLayout" Target="../slideLayouts/slideLayout420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image" Target="../media/image35.jpeg"/><Relationship Id="rId3" Type="http://schemas.openxmlformats.org/officeDocument/2006/relationships/slideLayout" Target="../slideLayouts/slideLayout421.xml"/><Relationship Id="rId4" Type="http://schemas.openxmlformats.org/officeDocument/2006/relationships/slideLayout" Target="../slideLayouts/slideLayout422.xml"/><Relationship Id="rId5" Type="http://schemas.openxmlformats.org/officeDocument/2006/relationships/slideLayout" Target="../slideLayouts/slideLayout423.xml"/><Relationship Id="rId6" Type="http://schemas.openxmlformats.org/officeDocument/2006/relationships/slideLayout" Target="../slideLayouts/slideLayout424.xml"/><Relationship Id="rId7" Type="http://schemas.openxmlformats.org/officeDocument/2006/relationships/slideLayout" Target="../slideLayouts/slideLayout425.xml"/><Relationship Id="rId8" Type="http://schemas.openxmlformats.org/officeDocument/2006/relationships/slideLayout" Target="../slideLayouts/slideLayout426.xml"/><Relationship Id="rId9" Type="http://schemas.openxmlformats.org/officeDocument/2006/relationships/slideLayout" Target="../slideLayouts/slideLayout427.xml"/><Relationship Id="rId10" Type="http://schemas.openxmlformats.org/officeDocument/2006/relationships/slideLayout" Target="../slideLayouts/slideLayout428.xml"/><Relationship Id="rId11" Type="http://schemas.openxmlformats.org/officeDocument/2006/relationships/slideLayout" Target="../slideLayouts/slideLayout429.xml"/><Relationship Id="rId12" Type="http://schemas.openxmlformats.org/officeDocument/2006/relationships/slideLayout" Target="../slideLayouts/slideLayout430.xml"/><Relationship Id="rId13" Type="http://schemas.openxmlformats.org/officeDocument/2006/relationships/slideLayout" Target="../slideLayouts/slideLayout431.xml"/><Relationship Id="rId14" Type="http://schemas.openxmlformats.org/officeDocument/2006/relationships/slideLayout" Target="../slideLayouts/slideLayout432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8.xml"/><Relationship Id="rId9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7.xml"/><Relationship Id="rId6" Type="http://schemas.openxmlformats.org/officeDocument/2006/relationships/slideLayout" Target="../slideLayouts/slideLayout88.xml"/><Relationship Id="rId7" Type="http://schemas.openxmlformats.org/officeDocument/2006/relationships/slideLayout" Target="../slideLayouts/slideLayout89.xml"/><Relationship Id="rId8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1.xml"/><Relationship Id="rId8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Прямоугольник 4294967295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Прямоугольник 350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Прямоугольник 389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Прямоугольник 428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Прямоугольник 467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Прямоугольник 506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Прямоугольник 545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Прямоугольник 584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Прямоугольник 623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Прямоугольник 662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Прямоугольник 701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  <p:sldLayoutId id="2147483894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Прямоугольник 740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Прямоугольник 779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Прямоугольник 818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2" r:id="rId13"/>
    <p:sldLayoutId id="2147483933" r:id="rId14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Прямоугольник 857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5" r:id="rId13"/>
    <p:sldLayoutId id="2147483946" r:id="rId14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Прямоугольник 896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  <p:sldLayoutId id="2147483957" r:id="rId12"/>
    <p:sldLayoutId id="2147483958" r:id="rId13"/>
    <p:sldLayoutId id="2147483959" r:id="rId14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Прямоугольник 935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Прямоугольник 974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Прямоугольник 1013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  <p:sldLayoutId id="2147483997" r:id="rId13"/>
    <p:sldLayoutId id="2147483998" r:id="rId14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Прямоугольник 1052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09" r:id="rId12"/>
    <p:sldLayoutId id="2147484010" r:id="rId13"/>
    <p:sldLayoutId id="2147484011" r:id="rId14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Прямоугольник 1091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рямоугольник 77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Прямоугольник 1130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  <p:sldLayoutId id="2147484035" r:id="rId12"/>
    <p:sldLayoutId id="2147484036" r:id="rId13"/>
    <p:sldLayoutId id="2147484037" r:id="rId14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Прямоугольник 1169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Прямоугольник 1208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  <p:sldLayoutId id="2147484061" r:id="rId12"/>
    <p:sldLayoutId id="2147484062" r:id="rId13"/>
    <p:sldLayoutId id="2147484063" r:id="rId14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Прямоугольник 1247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  <p:sldLayoutId id="2147484074" r:id="rId12"/>
    <p:sldLayoutId id="2147484075" r:id="rId13"/>
    <p:sldLayoutId id="2147484076" r:id="rId14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Прямоугольник 1286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Прямоугольник 1325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  <p:sldLayoutId id="2147484101" r:id="rId13"/>
    <p:sldLayoutId id="2147484102" r:id="rId14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Прямоугольник 1364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4104" r:id="rId3"/>
    <p:sldLayoutId id="2147484105" r:id="rId4"/>
    <p:sldLayoutId id="2147484106" r:id="rId5"/>
    <p:sldLayoutId id="2147484107" r:id="rId6"/>
    <p:sldLayoutId id="2147484108" r:id="rId7"/>
    <p:sldLayoutId id="2147484109" r:id="rId8"/>
    <p:sldLayoutId id="2147484110" r:id="rId9"/>
    <p:sldLayoutId id="2147484111" r:id="rId10"/>
    <p:sldLayoutId id="2147484112" r:id="rId11"/>
    <p:sldLayoutId id="2147484113" r:id="rId12"/>
    <p:sldLayoutId id="2147484114" r:id="rId13"/>
    <p:sldLayoutId id="2147484115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Прямоугольник 116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Прямоугольник 155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Прямоугольник 194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Прямоугольник 233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Прямоугольник 272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Прямоугольник 311"/>
          <p:cNvSpPr/>
          <p:nvPr/>
        </p:nvSpPr>
        <p:spPr>
          <a:xfrm rot="5400000">
            <a:off x="11738160" y="5773320"/>
            <a:ext cx="1577520" cy="2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  <a:ea typeface="DejaVu Sans"/>
              </a:rPr>
              <a:t>© Copyright 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62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r.ru/" TargetMode="External"/><Relationship Id="rId4" Type="http://schemas.openxmlformats.org/officeDocument/2006/relationships/slideLayout" Target="../slideLayouts/slideLayout109.xml"/><Relationship Id="rId5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3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40.png"/><Relationship Id="rId5" Type="http://schemas.openxmlformats.org/officeDocument/2006/relationships/image" Target="../media/image64.png"/><Relationship Id="rId6" Type="http://schemas.openxmlformats.org/officeDocument/2006/relationships/slideLayout" Target="../slideLayouts/slideLayout121.xml"/><Relationship Id="rId7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5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133.xml"/><Relationship Id="rId5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6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slideLayout" Target="../slideLayouts/slideLayout145.xml"/><Relationship Id="rId9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71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157.xml"/><Relationship Id="rId5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2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67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slideLayout" Target="../slideLayouts/slideLayout169.xml"/><Relationship Id="rId8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72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181.xml"/><Relationship Id="rId5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75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slideLayout" Target="../slideLayouts/slideLayout193.xml"/><Relationship Id="rId7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78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205.xml"/><Relationship Id="rId5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79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6" Type="http://schemas.openxmlformats.org/officeDocument/2006/relationships/image" Target="../media/image82.png"/><Relationship Id="rId7" Type="http://schemas.openxmlformats.org/officeDocument/2006/relationships/slideLayout" Target="../slideLayouts/slideLayout217.xml"/><Relationship Id="rId8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83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229.xml"/><Relationship Id="rId5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4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6" Type="http://schemas.openxmlformats.org/officeDocument/2006/relationships/image" Target="../media/image87.png"/><Relationship Id="rId7" Type="http://schemas.openxmlformats.org/officeDocument/2006/relationships/image" Target="../media/image88.png"/><Relationship Id="rId8" Type="http://schemas.openxmlformats.org/officeDocument/2006/relationships/slideLayout" Target="../slideLayouts/slideLayout241.xml"/><Relationship Id="rId9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9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253.xml"/><Relationship Id="rId5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90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slideLayout" Target="../slideLayouts/slideLayout265.xml"/><Relationship Id="rId8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94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277.xml"/><Relationship Id="rId5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95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45.png"/><Relationship Id="rId5" Type="http://schemas.openxmlformats.org/officeDocument/2006/relationships/image" Target="../media/image96.png"/><Relationship Id="rId6" Type="http://schemas.openxmlformats.org/officeDocument/2006/relationships/image" Target="../media/image97.png"/><Relationship Id="rId7" Type="http://schemas.openxmlformats.org/officeDocument/2006/relationships/slideLayout" Target="../slideLayouts/slideLayout289.xml"/><Relationship Id="rId8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98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301.xml"/><Relationship Id="rId5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99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7" Type="http://schemas.openxmlformats.org/officeDocument/2006/relationships/slideLayout" Target="../slideLayouts/slideLayout313.xml"/><Relationship Id="rId8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103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325.xml"/><Relationship Id="rId5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04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96.png"/><Relationship Id="rId5" Type="http://schemas.openxmlformats.org/officeDocument/2006/relationships/image" Target="../media/image105.png"/><Relationship Id="rId6" Type="http://schemas.openxmlformats.org/officeDocument/2006/relationships/slideLayout" Target="../slideLayouts/slideLayout337.xml"/><Relationship Id="rId7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slideLayout" Target="../slideLayouts/slideLayout25.xml"/><Relationship Id="rId9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06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349.xml"/><Relationship Id="rId5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07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108.png"/><Relationship Id="rId5" Type="http://schemas.openxmlformats.org/officeDocument/2006/relationships/image" Target="../media/image109.png"/><Relationship Id="rId6" Type="http://schemas.openxmlformats.org/officeDocument/2006/relationships/image" Target="../media/image110.png"/><Relationship Id="rId7" Type="http://schemas.openxmlformats.org/officeDocument/2006/relationships/slideLayout" Target="../slideLayouts/slideLayout361.xml"/><Relationship Id="rId8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11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373.xml"/><Relationship Id="rId5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12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113.png"/><Relationship Id="rId5" Type="http://schemas.openxmlformats.org/officeDocument/2006/relationships/image" Target="../media/image114.png"/><Relationship Id="rId6" Type="http://schemas.openxmlformats.org/officeDocument/2006/relationships/image" Target="../media/image115.png"/><Relationship Id="rId7" Type="http://schemas.openxmlformats.org/officeDocument/2006/relationships/image" Target="../media/image116.png"/><Relationship Id="rId8" Type="http://schemas.openxmlformats.org/officeDocument/2006/relationships/slideLayout" Target="../slideLayouts/slideLayout385.xml"/><Relationship Id="rId9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17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397.xml"/><Relationship Id="rId5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18.jpeg"/><Relationship Id="rId2" Type="http://schemas.openxmlformats.org/officeDocument/2006/relationships/image" Target="../media/image119.png"/><Relationship Id="rId3" Type="http://schemas.openxmlformats.org/officeDocument/2006/relationships/hyperlink" Target="https://ex-prof.ru/" TargetMode="External"/><Relationship Id="rId4" Type="http://schemas.openxmlformats.org/officeDocument/2006/relationships/hyperlink" Target="mailto:nbeoprofi@yandex.ru" TargetMode="External"/><Relationship Id="rId5" Type="http://schemas.openxmlformats.org/officeDocument/2006/relationships/hyperlink" Target="tel:+7%20(8793)%2038-90-58" TargetMode="External"/><Relationship Id="rId6" Type="http://schemas.openxmlformats.org/officeDocument/2006/relationships/slideLayout" Target="../slideLayouts/slideLayout421.xml"/><Relationship Id="rId7" Type="http://schemas.openxmlformats.org/officeDocument/2006/relationships/notesSlide" Target="../notesSlides/notesSlide3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7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37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8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slideLayout" Target="../slideLayouts/slideLayout49.xml"/><Relationship Id="rId8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2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61.xml"/><Relationship Id="rId5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3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slideLayout" Target="../slideLayouts/slideLayout73.xml"/><Relationship Id="rId8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7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slideLayout" Target="../slideLayouts/slideLayout85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8.jpeg"/><Relationship Id="rId2" Type="http://schemas.openxmlformats.org/officeDocument/2006/relationships/hyperlink" Target="tel:+7%20(8793)%2038-90-58" TargetMode="External"/><Relationship Id="rId3" Type="http://schemas.openxmlformats.org/officeDocument/2006/relationships/hyperlink" Target="https://ex-prof.ru/" TargetMode="External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7" Type="http://schemas.openxmlformats.org/officeDocument/2006/relationships/slideLayout" Target="../slideLayouts/slideLayout97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Прямоугольник 1409"/>
          <p:cNvSpPr/>
          <p:nvPr/>
        </p:nvSpPr>
        <p:spPr>
          <a:xfrm>
            <a:off x="0" y="2160720"/>
            <a:ext cx="6653160" cy="129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69b70"/>
                </a:solidFill>
                <a:latin typeface="Calibri"/>
                <a:ea typeface="DejaVu Sans"/>
              </a:rPr>
              <a:t>ооо « НБЭО ПРОФЕССИОНАЛ »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1" name="Прямоугольник 1410"/>
          <p:cNvSpPr/>
          <p:nvPr/>
        </p:nvSpPr>
        <p:spPr>
          <a:xfrm>
            <a:off x="900000" y="3465360"/>
            <a:ext cx="4832280" cy="46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500" spc="-1" strike="noStrike">
                <a:solidFill>
                  <a:srgbClr val="808080"/>
                </a:solidFill>
                <a:latin typeface="Calibri"/>
                <a:ea typeface="DejaVu Sans"/>
              </a:rPr>
              <a:t>НБЭО – независимое бюро экспертизы и оценки</a:t>
            </a: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2" name="Прямоугольник 1411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3" name="Прямоугольник 1412"/>
          <p:cNvSpPr/>
          <p:nvPr/>
        </p:nvSpPr>
        <p:spPr>
          <a:xfrm>
            <a:off x="186228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4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4" name="Прямоугольник 1413"/>
          <p:cNvSpPr/>
          <p:nvPr/>
        </p:nvSpPr>
        <p:spPr>
          <a:xfrm>
            <a:off x="539640" y="3959280"/>
            <a:ext cx="4832280" cy="215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808080"/>
                </a:solidFill>
                <a:latin typeface="Calibri"/>
                <a:ea typeface="DejaVu Sans"/>
              </a:rPr>
              <a:t>Производство судебных экспертиз и ревизий, а также произведение оценочных работ и исследований для обеспечения защиты прав и свобод граждан, и интересов государства.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808080"/>
                </a:solidFill>
                <a:latin typeface="Calibri"/>
                <a:ea typeface="DejaVu Sans"/>
              </a:rPr>
              <a:t>Мы осуществляем контроль качества и финансовых вложений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15" name="Рисунок 1414" descr=""/>
          <p:cNvPicPr/>
          <p:nvPr/>
        </p:nvPicPr>
        <p:blipFill>
          <a:blip r:embed="rId4"/>
          <a:stretch/>
        </p:blipFill>
        <p:spPr>
          <a:xfrm>
            <a:off x="6300720" y="1260360"/>
            <a:ext cx="1311120" cy="968400"/>
          </a:xfrm>
          <a:prstGeom prst="rect">
            <a:avLst/>
          </a:prstGeom>
          <a:ln w="0">
            <a:noFill/>
          </a:ln>
        </p:spPr>
      </p:pic>
      <p:pic>
        <p:nvPicPr>
          <p:cNvPr id="1416" name="Рисунок 1415" descr=""/>
          <p:cNvPicPr/>
          <p:nvPr/>
        </p:nvPicPr>
        <p:blipFill>
          <a:blip r:embed="rId5"/>
          <a:stretch/>
        </p:blipFill>
        <p:spPr>
          <a:xfrm>
            <a:off x="8280360" y="720720"/>
            <a:ext cx="1187280" cy="1177560"/>
          </a:xfrm>
          <a:prstGeom prst="rect">
            <a:avLst/>
          </a:prstGeom>
          <a:ln w="0">
            <a:noFill/>
          </a:ln>
        </p:spPr>
      </p:pic>
      <p:pic>
        <p:nvPicPr>
          <p:cNvPr id="1417" name="Рисунок 1416" descr=""/>
          <p:cNvPicPr/>
          <p:nvPr/>
        </p:nvPicPr>
        <p:blipFill>
          <a:blip r:embed="rId6"/>
          <a:stretch/>
        </p:blipFill>
        <p:spPr>
          <a:xfrm>
            <a:off x="10080720" y="1440000"/>
            <a:ext cx="1187280" cy="1358640"/>
          </a:xfrm>
          <a:prstGeom prst="rect">
            <a:avLst/>
          </a:prstGeom>
          <a:ln w="0">
            <a:noFill/>
          </a:ln>
        </p:spPr>
      </p:pic>
      <p:pic>
        <p:nvPicPr>
          <p:cNvPr id="1418" name="Рисунок 1417" descr=""/>
          <p:cNvPicPr/>
          <p:nvPr/>
        </p:nvPicPr>
        <p:blipFill>
          <a:blip r:embed="rId7"/>
          <a:stretch/>
        </p:blipFill>
        <p:spPr>
          <a:xfrm>
            <a:off x="10844280" y="3041640"/>
            <a:ext cx="852120" cy="127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dur="indefinite" fill="hold">
                      <p:stCondLst>
                        <p:cond delay="0"/>
                      </p:stCondLst>
                      <p:childTnLst>
                        <p:par>
                          <p:cTn id="4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5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1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1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1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dur="indefinite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7" dur="1000"/>
                                        <p:tgtEl>
                                          <p:spTgt spid="1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1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1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dur="indefinite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dur="indefinite" nodeType="afterEffect" fill="hold" presetClass="entr" presetID="5" presetSubtype="1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33" dur="500"/>
                                        <p:tgtEl>
                                          <p:spTgt spid="1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dur="indefinite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" dur="500"/>
                                        <p:tgtEl>
                                          <p:spTgt spid="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Прямоугольник 1468"/>
          <p:cNvSpPr/>
          <p:nvPr/>
        </p:nvSpPr>
        <p:spPr>
          <a:xfrm>
            <a:off x="838080" y="365040"/>
            <a:ext cx="671976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69b70"/>
                </a:solidFill>
                <a:latin typeface="Calibri"/>
                <a:ea typeface="DejaVu Sans"/>
              </a:rPr>
              <a:t>Большой опыт работы на рынке экспертных услуг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0" name="Прямоугольник 1469"/>
          <p:cNvSpPr/>
          <p:nvPr/>
        </p:nvSpPr>
        <p:spPr>
          <a:xfrm>
            <a:off x="838080" y="2001960"/>
            <a:ext cx="633096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В штате нашей Организации более 15 высококвалифицированных сотрудников с многолетним опытом работы в своих специальностях, которые заинтересованы в своём развитии на регулярной основе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Предоставляем уникальную возможность составления экспертных заключений с поддержкой в судебных заседаниях, на самых выгодных условиях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1" name="Прямоугольник 1470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2" name="Прямоугольник 1471"/>
          <p:cNvSpPr/>
          <p:nvPr/>
        </p:nvSpPr>
        <p:spPr>
          <a:xfrm>
            <a:off x="2495520" y="6356520"/>
            <a:ext cx="4673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3" name="Прямоугольник 1472"/>
          <p:cNvSpPr/>
          <p:nvPr/>
        </p:nvSpPr>
        <p:spPr>
          <a:xfrm>
            <a:off x="739296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Прямоугольник 1473"/>
          <p:cNvSpPr/>
          <p:nvPr/>
        </p:nvSpPr>
        <p:spPr>
          <a:xfrm>
            <a:off x="407880" y="1079640"/>
            <a:ext cx="5346720" cy="62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14c99"/>
                </a:solidFill>
                <a:latin typeface="Calibri"/>
                <a:ea typeface="DejaVu Sans"/>
              </a:rPr>
              <a:t>Комфортабельность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5" name="Прямоугольник 1474"/>
          <p:cNvSpPr/>
          <p:nvPr/>
        </p:nvSpPr>
        <p:spPr>
          <a:xfrm>
            <a:off x="407880" y="2060640"/>
            <a:ext cx="4889520" cy="11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Мы рады сотрудничеству и оказанию помощи всем обратившимся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6" name="Прямоугольник 1475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7" name="Прямоугольник 1476"/>
          <p:cNvSpPr/>
          <p:nvPr/>
        </p:nvSpPr>
        <p:spPr>
          <a:xfrm>
            <a:off x="186228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78" name="Рисунок 1477" descr=""/>
          <p:cNvPicPr/>
          <p:nvPr/>
        </p:nvPicPr>
        <p:blipFill>
          <a:blip r:embed="rId4"/>
          <a:stretch/>
        </p:blipFill>
        <p:spPr>
          <a:xfrm>
            <a:off x="7743960" y="3429000"/>
            <a:ext cx="712440" cy="1068120"/>
          </a:xfrm>
          <a:prstGeom prst="rect">
            <a:avLst/>
          </a:prstGeom>
          <a:ln w="0">
            <a:noFill/>
          </a:ln>
        </p:spPr>
      </p:pic>
      <p:pic>
        <p:nvPicPr>
          <p:cNvPr id="1479" name="Рисунок 1478" descr=""/>
          <p:cNvPicPr/>
          <p:nvPr/>
        </p:nvPicPr>
        <p:blipFill>
          <a:blip r:embed="rId5"/>
          <a:stretch/>
        </p:blipFill>
        <p:spPr>
          <a:xfrm>
            <a:off x="10260000" y="874800"/>
            <a:ext cx="1322280" cy="128232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155" dur="indefinite" restart="never" nodeType="tmRoot">
          <p:childTnLst>
            <p:seq>
              <p:cTn id="156" dur="indefinite" nodeType="mainSeq">
                <p:childTnLst>
                  <p:par>
                    <p:cTn id="157" dur="indefinite" fill="hold">
                      <p:stCondLst>
                        <p:cond delay="0"/>
                      </p:stCondLst>
                      <p:childTnLst>
                        <p:par>
                          <p:cTn id="158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159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1" dur="500" fill="hold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2" dur="500" fill="hold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dur="indefinite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6" dur="1000"/>
                                        <p:tgtEl>
                                          <p:spTgt spid="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168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0" dur="1000"/>
                                        <p:tgtEl>
                                          <p:spTgt spid="14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71" dur="1000" fill="hold"/>
                                        <p:tgtEl>
                                          <p:spTgt spid="1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2" dur="1000" fill="hold"/>
                                        <p:tgtEl>
                                          <p:spTgt spid="1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dur="indefinite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6" dur="500"/>
                                        <p:tgtEl>
                                          <p:spTgt spid="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Прямоугольник 1479"/>
          <p:cNvSpPr/>
          <p:nvPr/>
        </p:nvSpPr>
        <p:spPr>
          <a:xfrm>
            <a:off x="838080" y="365040"/>
            <a:ext cx="698004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800" spc="-1" strike="noStrike">
                <a:solidFill>
                  <a:srgbClr val="014c99"/>
                </a:solidFill>
                <a:latin typeface="Calibri"/>
                <a:ea typeface="DejaVu Sans"/>
              </a:rPr>
              <a:t>Для скорейшего проведения экспертиз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1" name="Прямоугольник 1480"/>
          <p:cNvSpPr/>
          <p:nvPr/>
        </p:nvSpPr>
        <p:spPr>
          <a:xfrm>
            <a:off x="838080" y="2001960"/>
            <a:ext cx="525132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>
                <a:solidFill>
                  <a:srgbClr val="25252b"/>
                </a:solidFill>
                <a:latin typeface="Calibri"/>
                <a:ea typeface="DejaVu Sans"/>
              </a:rPr>
              <a:t>В нашем офисе любой желающий может получить квалифицированную консультацию юриста и экспертов по интересующим его вопросам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2" name="Прямоугольник 1481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3" name="Прямоугольник 1482"/>
          <p:cNvSpPr/>
          <p:nvPr/>
        </p:nvSpPr>
        <p:spPr>
          <a:xfrm>
            <a:off x="2495520" y="6356520"/>
            <a:ext cx="3593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4" name="Прямоугольник 1483"/>
          <p:cNvSpPr/>
          <p:nvPr/>
        </p:nvSpPr>
        <p:spPr>
          <a:xfrm>
            <a:off x="652788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Прямоугольник 1484"/>
          <p:cNvSpPr/>
          <p:nvPr/>
        </p:nvSpPr>
        <p:spPr>
          <a:xfrm>
            <a:off x="5219640" y="900000"/>
            <a:ext cx="6656400" cy="143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994d00"/>
                </a:solidFill>
                <a:latin typeface="Calibri"/>
                <a:ea typeface="DejaVu Sans"/>
              </a:rPr>
              <a:t>Строительно-технические экспертизы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6" name="Прямоугольник 1485"/>
          <p:cNvSpPr/>
          <p:nvPr/>
        </p:nvSpPr>
        <p:spPr>
          <a:xfrm>
            <a:off x="5400720" y="2700360"/>
            <a:ext cx="6656040" cy="323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Произведём судебную или внесудебную экспертизу и выдадим экспертное заключение, в котором будут отображены выявленные дефекты и нарушения, а так же выдержки или ссылки на нормативную документацию, в которых обозначены допустимые значения.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К экспертному заключению приложим фотографии выявленных дефектов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7" name="Прямоугольник 1486"/>
          <p:cNvSpPr/>
          <p:nvPr/>
        </p:nvSpPr>
        <p:spPr>
          <a:xfrm>
            <a:off x="637380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8" name="Прямоугольник 1487"/>
          <p:cNvSpPr/>
          <p:nvPr/>
        </p:nvSpPr>
        <p:spPr>
          <a:xfrm>
            <a:off x="782964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89" name="Рисунок 1488" descr=""/>
          <p:cNvPicPr/>
          <p:nvPr/>
        </p:nvPicPr>
        <p:blipFill>
          <a:blip r:embed="rId4"/>
          <a:stretch/>
        </p:blipFill>
        <p:spPr>
          <a:xfrm>
            <a:off x="539640" y="2327400"/>
            <a:ext cx="896760" cy="1090440"/>
          </a:xfrm>
          <a:prstGeom prst="rect">
            <a:avLst/>
          </a:prstGeom>
          <a:ln w="0">
            <a:noFill/>
          </a:ln>
        </p:spPr>
      </p:pic>
      <p:pic>
        <p:nvPicPr>
          <p:cNvPr id="1490" name="Рисунок 1489" descr=""/>
          <p:cNvPicPr/>
          <p:nvPr/>
        </p:nvPicPr>
        <p:blipFill>
          <a:blip r:embed="rId5"/>
          <a:stretch/>
        </p:blipFill>
        <p:spPr>
          <a:xfrm>
            <a:off x="914400" y="179280"/>
            <a:ext cx="2141280" cy="2055600"/>
          </a:xfrm>
          <a:prstGeom prst="rect">
            <a:avLst/>
          </a:prstGeom>
          <a:ln w="0">
            <a:noFill/>
          </a:ln>
        </p:spPr>
      </p:pic>
      <p:pic>
        <p:nvPicPr>
          <p:cNvPr id="1491" name="Рисунок 1490" descr=""/>
          <p:cNvPicPr/>
          <p:nvPr/>
        </p:nvPicPr>
        <p:blipFill>
          <a:blip r:embed="rId6"/>
          <a:stretch/>
        </p:blipFill>
        <p:spPr>
          <a:xfrm>
            <a:off x="3665520" y="1398600"/>
            <a:ext cx="652320" cy="501480"/>
          </a:xfrm>
          <a:prstGeom prst="rect">
            <a:avLst/>
          </a:prstGeom>
          <a:ln w="0">
            <a:noFill/>
          </a:ln>
        </p:spPr>
      </p:pic>
      <p:pic>
        <p:nvPicPr>
          <p:cNvPr id="1492" name="Рисунок 1491" descr=""/>
          <p:cNvPicPr/>
          <p:nvPr/>
        </p:nvPicPr>
        <p:blipFill>
          <a:blip r:embed="rId7"/>
          <a:stretch/>
        </p:blipFill>
        <p:spPr>
          <a:xfrm>
            <a:off x="3600360" y="2325600"/>
            <a:ext cx="1730160" cy="109044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177" dur="indefinite" restart="never" nodeType="tmRoot">
          <p:childTnLst>
            <p:seq>
              <p:cTn id="178" dur="indefinite" nodeType="mainSeq">
                <p:childTnLst>
                  <p:par>
                    <p:cTn id="179" dur="indefinite" fill="hold">
                      <p:stCondLst>
                        <p:cond delay="0"/>
                      </p:stCondLst>
                      <p:childTnLst>
                        <p:par>
                          <p:cTn id="180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181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3" dur="500" fill="hold"/>
                                        <p:tgtEl>
                                          <p:spTgt spid="1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4" dur="500" fill="hold"/>
                                        <p:tgtEl>
                                          <p:spTgt spid="1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8" dur="500" fill="hold"/>
                                        <p:tgtEl>
                                          <p:spTgt spid="1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9" dur="500" fill="hold"/>
                                        <p:tgtEl>
                                          <p:spTgt spid="1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3" dur="500" fill="hold"/>
                                        <p:tgtEl>
                                          <p:spTgt spid="1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4" dur="500" fill="hold"/>
                                        <p:tgtEl>
                                          <p:spTgt spid="1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196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8" dur="500" fill="hold"/>
                                        <p:tgtEl>
                                          <p:spTgt spid="1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9" dur="500" fill="hold"/>
                                        <p:tgtEl>
                                          <p:spTgt spid="1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dur="indefinite" fill="hold">
                            <p:stCondLst>
                              <p:cond delay="2000"/>
                            </p:stCondLst>
                            <p:childTnLst>
                              <p:par>
                                <p:cTn id="201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3" dur="1000"/>
                                        <p:tgtEl>
                                          <p:spTgt spid="1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4" dur="1000" fill="hold"/>
                                        <p:tgtEl>
                                          <p:spTgt spid="1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5" dur="1000" fill="hold"/>
                                        <p:tgtEl>
                                          <p:spTgt spid="1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dur="indefinite" fill="hold">
                            <p:stCondLst>
                              <p:cond delay="3500"/>
                            </p:stCondLst>
                            <p:childTnLst>
                              <p:par>
                                <p:cTn id="207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09" dur="500"/>
                                        <p:tgtEl>
                                          <p:spTgt spid="1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Прямоугольник 1492"/>
          <p:cNvSpPr/>
          <p:nvPr/>
        </p:nvSpPr>
        <p:spPr>
          <a:xfrm>
            <a:off x="4140360" y="0"/>
            <a:ext cx="8097480" cy="96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994d00"/>
                </a:solidFill>
                <a:latin typeface="Calibri"/>
                <a:ea typeface="DejaVu Sans"/>
              </a:rPr>
              <a:t>Выполним качественно и в срок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4" name="Прямоугольник 1493"/>
          <p:cNvSpPr/>
          <p:nvPr/>
        </p:nvSpPr>
        <p:spPr>
          <a:xfrm>
            <a:off x="4319640" y="966960"/>
            <a:ext cx="7249680" cy="47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44440" indent="-243000" algn="just">
              <a:lnSpc>
                <a:spcPct val="100000"/>
              </a:lnSpc>
              <a:spcBef>
                <a:spcPts val="799"/>
              </a:spcBef>
              <a:spcAft>
                <a:spcPts val="799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25252b"/>
                </a:solidFill>
                <a:latin typeface="Calibri"/>
                <a:ea typeface="DejaVu Sans"/>
              </a:rPr>
              <a:t>Исследование строительных объектов и территории, функционально связанной с ними, с целью определения их стоимости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58840" indent="-254160">
              <a:lnSpc>
                <a:spcPct val="90000"/>
              </a:lnSpc>
              <a:spcBef>
                <a:spcPts val="950"/>
              </a:spcBef>
              <a:spcAft>
                <a:spcPts val="1151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25252b"/>
                </a:solidFill>
                <a:latin typeface="Calibri"/>
                <a:ea typeface="DejaVu Sans"/>
              </a:rPr>
              <a:t>Исследование проектной документации, строительных объектов в целях установления их соответствия требованиям специальных правил, определение технического состояния, причин, условий, обстоятельств и механизма разрушения строительных объектов, частичной или полной утраты ими своих функциональных, эксплуатационных, эстетических и других свойств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58840" indent="-254160">
              <a:lnSpc>
                <a:spcPct val="90000"/>
              </a:lnSpc>
              <a:spcBef>
                <a:spcPts val="663"/>
              </a:spcBef>
              <a:spcAft>
                <a:spcPts val="862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25252b"/>
                </a:solidFill>
                <a:latin typeface="Calibri"/>
                <a:ea typeface="DejaVu Sans"/>
              </a:rPr>
              <a:t>Исследование строительных объектов, их отдельных фрагментов, инженерных систем, оборудования и коммуникаций с целью установления объема, качества и стоимости выполненных работ, использованных материалов и изделий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5" name="Прямоугольник 1494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6" name="Прямоугольник 1495"/>
          <p:cNvSpPr/>
          <p:nvPr/>
        </p:nvSpPr>
        <p:spPr>
          <a:xfrm>
            <a:off x="2495520" y="6356520"/>
            <a:ext cx="762624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7" name="Прямоугольник 1496"/>
          <p:cNvSpPr/>
          <p:nvPr/>
        </p:nvSpPr>
        <p:spPr>
          <a:xfrm>
            <a:off x="1032840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Прямоугольник 1497"/>
          <p:cNvSpPr/>
          <p:nvPr/>
        </p:nvSpPr>
        <p:spPr>
          <a:xfrm>
            <a:off x="4917960" y="4446720"/>
            <a:ext cx="2997000" cy="166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3600" spc="-1" strike="noStrike">
                <a:solidFill>
                  <a:srgbClr val="a79902"/>
                </a:solidFill>
                <a:latin typeface="Calibri"/>
                <a:ea typeface="DejaVu Sans"/>
              </a:rPr>
              <a:t>Финансово-</a:t>
            </a:r>
            <a:r>
              <a:rPr b="1" lang="en-US" sz="3200" spc="-1" strike="noStrike">
                <a:solidFill>
                  <a:srgbClr val="a79902"/>
                </a:solidFill>
                <a:latin typeface="Calibri"/>
                <a:ea typeface="DejaVu Sans"/>
              </a:rPr>
              <a:t>экономические</a:t>
            </a:r>
            <a:r>
              <a:rPr b="1" lang="en-US" sz="3600" spc="-1" strike="noStrike">
                <a:solidFill>
                  <a:srgbClr val="a79902"/>
                </a:solidFill>
                <a:latin typeface="Calibri"/>
                <a:ea typeface="DejaVu Sans"/>
              </a:rPr>
              <a:t> экспертизы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9" name="Прямоугольник 1498"/>
          <p:cNvSpPr/>
          <p:nvPr/>
        </p:nvSpPr>
        <p:spPr>
          <a:xfrm>
            <a:off x="9375840" y="2847960"/>
            <a:ext cx="2500200" cy="350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Окажем помощь следствию или суду при выявлении фактов и обстоятельств намеренного искажения показателей деятельности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0" name="Прямоугольник 1499"/>
          <p:cNvSpPr/>
          <p:nvPr/>
        </p:nvSpPr>
        <p:spPr>
          <a:xfrm>
            <a:off x="325440" y="3060720"/>
            <a:ext cx="2730240" cy="287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Проведём полномасштабное исследование финансово-хозяйственной деятельности компании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1" name="Прямоугольник 1500"/>
          <p:cNvSpPr/>
          <p:nvPr/>
        </p:nvSpPr>
        <p:spPr>
          <a:xfrm>
            <a:off x="824040" y="6356520"/>
            <a:ext cx="25999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2" name="Прямоугольник 1501"/>
          <p:cNvSpPr/>
          <p:nvPr/>
        </p:nvSpPr>
        <p:spPr>
          <a:xfrm>
            <a:off x="5303880" y="6356520"/>
            <a:ext cx="24364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3" name="Прямоугольник 1502"/>
          <p:cNvSpPr/>
          <p:nvPr/>
        </p:nvSpPr>
        <p:spPr>
          <a:xfrm>
            <a:off x="9480600" y="6356520"/>
            <a:ext cx="185400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  <p:pic>
        <p:nvPicPr>
          <p:cNvPr id="1504" name="Рисунок 1503" descr=""/>
          <p:cNvPicPr/>
          <p:nvPr/>
        </p:nvPicPr>
        <p:blipFill>
          <a:blip r:embed="rId4"/>
          <a:stretch/>
        </p:blipFill>
        <p:spPr>
          <a:xfrm>
            <a:off x="2879640" y="527040"/>
            <a:ext cx="896760" cy="1090440"/>
          </a:xfrm>
          <a:prstGeom prst="rect">
            <a:avLst/>
          </a:prstGeom>
          <a:ln w="0">
            <a:noFill/>
          </a:ln>
        </p:spPr>
      </p:pic>
      <p:pic>
        <p:nvPicPr>
          <p:cNvPr id="1505" name="Рисунок 1504" descr=""/>
          <p:cNvPicPr/>
          <p:nvPr/>
        </p:nvPicPr>
        <p:blipFill>
          <a:blip r:embed="rId5"/>
          <a:stretch/>
        </p:blipFill>
        <p:spPr>
          <a:xfrm>
            <a:off x="5637240" y="539640"/>
            <a:ext cx="1379160" cy="2230200"/>
          </a:xfrm>
          <a:prstGeom prst="rect">
            <a:avLst/>
          </a:prstGeom>
          <a:ln w="0">
            <a:noFill/>
          </a:ln>
        </p:spPr>
      </p:pic>
      <p:pic>
        <p:nvPicPr>
          <p:cNvPr id="1506" name="Рисунок 1505" descr=""/>
          <p:cNvPicPr/>
          <p:nvPr/>
        </p:nvPicPr>
        <p:blipFill>
          <a:blip r:embed="rId6"/>
          <a:stretch/>
        </p:blipFill>
        <p:spPr>
          <a:xfrm>
            <a:off x="8820000" y="360360"/>
            <a:ext cx="1077840" cy="113328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210" dur="indefinite" restart="never" nodeType="tmRoot">
          <p:childTnLst>
            <p:seq>
              <p:cTn id="211" dur="indefinite" nodeType="mainSeq"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6" dur="500" fill="hold"/>
                                        <p:tgtEl>
                                          <p:spTgt spid="1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7" dur="500" fill="hold"/>
                                        <p:tgtEl>
                                          <p:spTgt spid="1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1" dur="500" fill="hold"/>
                                        <p:tgtEl>
                                          <p:spTgt spid="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2" dur="500" fill="hold"/>
                                        <p:tgtEl>
                                          <p:spTgt spid="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nodeType="afterEffect" fill="hold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6" dur="500"/>
                                        <p:tgtEl>
                                          <p:spTgt spid="15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7" dur="500" fill="hold"/>
                                        <p:tgtEl>
                                          <p:spTgt spid="1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8" dur="500" fill="hold"/>
                                        <p:tgtEl>
                                          <p:spTgt spid="1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500"/>
                            </p:stCondLst>
                            <p:childTnLst>
                              <p:par>
                                <p:cTn id="230" dur="indefinite" nodeType="afterEffect" fill="hold" presetClass="entr" presetID="42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2" dur="1000"/>
                                        <p:tgtEl>
                                          <p:spTgt spid="1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33" dur="1000" fill="hold"/>
                                        <p:tgtEl>
                                          <p:spTgt spid="1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4" dur="1000" fill="hold"/>
                                        <p:tgtEl>
                                          <p:spTgt spid="1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000"/>
                            </p:stCondLst>
                            <p:childTnLst>
                              <p:par>
                                <p:cTn id="236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8" dur="5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dur="indefinite" nodeType="with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41" dur="5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Прямоугольник 1506"/>
          <p:cNvSpPr/>
          <p:nvPr/>
        </p:nvSpPr>
        <p:spPr>
          <a:xfrm>
            <a:off x="104760" y="1685880"/>
            <a:ext cx="3416040" cy="433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800" spc="-1" strike="noStrike">
                <a:solidFill>
                  <a:srgbClr val="25252b"/>
                </a:solidFill>
                <a:latin typeface="Calibri"/>
                <a:ea typeface="DejaVu Sans"/>
              </a:rPr>
              <a:t>Произведём комплекс исследований, для определения финансового состояния организации, исследовав записи бухгалтерского учёта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8" name="Прямоугольник 1507"/>
          <p:cNvSpPr/>
          <p:nvPr/>
        </p:nvSpPr>
        <p:spPr>
          <a:xfrm>
            <a:off x="8459640" y="1778040"/>
            <a:ext cx="3424320" cy="433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 algn="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800" spc="-1" strike="noStrike">
                <a:solidFill>
                  <a:srgbClr val="25252b"/>
                </a:solidFill>
                <a:latin typeface="Calibri"/>
                <a:ea typeface="DejaVu Sans"/>
              </a:rPr>
              <a:t>Исследуем показатели финансового состояния и финансово-экономической деятельности хозяйствующего субъекта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9" name="Прямоугольник 1508"/>
          <p:cNvSpPr/>
          <p:nvPr/>
        </p:nvSpPr>
        <p:spPr>
          <a:xfrm>
            <a:off x="824040" y="6356520"/>
            <a:ext cx="25999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0" name="Прямоугольник 1509"/>
          <p:cNvSpPr/>
          <p:nvPr/>
        </p:nvSpPr>
        <p:spPr>
          <a:xfrm>
            <a:off x="5303880" y="6356520"/>
            <a:ext cx="24364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1" name="Прямоугольник 1510"/>
          <p:cNvSpPr/>
          <p:nvPr/>
        </p:nvSpPr>
        <p:spPr>
          <a:xfrm>
            <a:off x="9480600" y="6356520"/>
            <a:ext cx="185400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Прямоугольник 1511"/>
          <p:cNvSpPr/>
          <p:nvPr/>
        </p:nvSpPr>
        <p:spPr>
          <a:xfrm>
            <a:off x="563400" y="1674720"/>
            <a:ext cx="4832280" cy="13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14c99"/>
                </a:solidFill>
                <a:latin typeface="Calibri"/>
                <a:ea typeface="DejaVu Sans"/>
              </a:rPr>
              <a:t>Налоговые экспертизы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3" name="Прямоугольник 1512"/>
          <p:cNvSpPr/>
          <p:nvPr/>
        </p:nvSpPr>
        <p:spPr>
          <a:xfrm>
            <a:off x="539640" y="3240000"/>
            <a:ext cx="4832280" cy="235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Окажем помощь в решении спорных вопросов в сфере налогообложения для защиты прав, обеспечения законных интересов бухгалтеров, аудиторов, налогоплательщиков, налоговых и правоохранительных органов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4" name="Прямоугольник 1513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5" name="Прямоугольник 1514"/>
          <p:cNvSpPr/>
          <p:nvPr/>
        </p:nvSpPr>
        <p:spPr>
          <a:xfrm>
            <a:off x="186228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16" name="Рисунок 1515" descr=""/>
          <p:cNvPicPr/>
          <p:nvPr/>
        </p:nvPicPr>
        <p:blipFill>
          <a:blip r:embed="rId4"/>
          <a:stretch/>
        </p:blipFill>
        <p:spPr>
          <a:xfrm>
            <a:off x="5759280" y="2247840"/>
            <a:ext cx="1920960" cy="1528560"/>
          </a:xfrm>
          <a:prstGeom prst="rect">
            <a:avLst/>
          </a:prstGeom>
          <a:ln w="0">
            <a:noFill/>
          </a:ln>
        </p:spPr>
      </p:pic>
      <p:pic>
        <p:nvPicPr>
          <p:cNvPr id="1517" name="Рисунок 1516" descr=""/>
          <p:cNvPicPr/>
          <p:nvPr/>
        </p:nvPicPr>
        <p:blipFill>
          <a:blip r:embed="rId5"/>
          <a:stretch/>
        </p:blipFill>
        <p:spPr>
          <a:xfrm>
            <a:off x="10799640" y="2664000"/>
            <a:ext cx="896760" cy="93312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242" dur="indefinite" restart="never" nodeType="tmRoot">
          <p:childTnLst>
            <p:seq>
              <p:cTn id="243" dur="indefinite" nodeType="mainSeq">
                <p:childTnLst>
                  <p:par>
                    <p:cTn id="244" dur="indefinite" fill="hold">
                      <p:stCondLst>
                        <p:cond delay="0"/>
                      </p:stCondLst>
                      <p:childTnLst>
                        <p:par>
                          <p:cTn id="245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246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8" dur="500" fill="hold"/>
                                        <p:tgtEl>
                                          <p:spTgt spid="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9" dur="500" fill="hold"/>
                                        <p:tgtEl>
                                          <p:spTgt spid="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251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3" dur="500" fill="hold"/>
                                        <p:tgtEl>
                                          <p:spTgt spid="1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4" dur="500" fill="hold"/>
                                        <p:tgtEl>
                                          <p:spTgt spid="1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256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8" dur="1000"/>
                                        <p:tgtEl>
                                          <p:spTgt spid="15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59" dur="1000" fill="hold"/>
                                        <p:tgtEl>
                                          <p:spTgt spid="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0" dur="1000" fill="hold"/>
                                        <p:tgtEl>
                                          <p:spTgt spid="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dur="indefinite" fill="hold">
                            <p:stCondLst>
                              <p:cond delay="2500"/>
                            </p:stCondLst>
                            <p:childTnLst>
                              <p:par>
                                <p:cTn id="262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4" dur="500"/>
                                        <p:tgtEl>
                                          <p:spTgt spid="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Прямоугольник 1517"/>
          <p:cNvSpPr/>
          <p:nvPr/>
        </p:nvSpPr>
        <p:spPr>
          <a:xfrm>
            <a:off x="838080" y="179280"/>
            <a:ext cx="9237600" cy="114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14c99"/>
                </a:solidFill>
                <a:latin typeface="Calibri"/>
                <a:ea typeface="DejaVu Sans"/>
              </a:rPr>
              <a:t>Профессионально и своевременно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9" name="Прямоугольник 1518"/>
          <p:cNvSpPr/>
          <p:nvPr/>
        </p:nvSpPr>
        <p:spPr>
          <a:xfrm>
            <a:off x="838080" y="1327320"/>
            <a:ext cx="6043680" cy="502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Wingdings" charset="2"/>
              <a:buChar char="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200" spc="-1" strike="noStrike">
                <a:solidFill>
                  <a:srgbClr val="25252b"/>
                </a:solidFill>
                <a:latin typeface="Calibri"/>
                <a:ea typeface="DejaVu Sans"/>
              </a:rPr>
              <a:t>В ходе исследования установим искажения в бухгалтерском и налоговом учёте, определим величину налогооблагаемой базы, сумму материального ущерба собственникам доходов и государству в виде неуплаченных налогов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Wingdings" charset="2"/>
              <a:buChar char="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200" spc="-1" strike="noStrike">
                <a:solidFill>
                  <a:srgbClr val="25252b"/>
                </a:solidFill>
                <a:latin typeface="Calibri"/>
                <a:ea typeface="DejaVu Sans"/>
              </a:rPr>
              <a:t>исследование первичных учётных документов, используемых при определении элементов налогообложения, регистров учёта и отчётности, направленное на установление правильности исчисления и полноты уплаты налогов (сборов) и выявление нарушений требований налогового законодательства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0" name="Прямоугольник 1519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1" name="Прямоугольник 1520"/>
          <p:cNvSpPr/>
          <p:nvPr/>
        </p:nvSpPr>
        <p:spPr>
          <a:xfrm>
            <a:off x="2495520" y="6356520"/>
            <a:ext cx="438624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2" name="Прямоугольник 1521"/>
          <p:cNvSpPr/>
          <p:nvPr/>
        </p:nvSpPr>
        <p:spPr>
          <a:xfrm>
            <a:off x="811224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Прямоугольник 1522"/>
          <p:cNvSpPr/>
          <p:nvPr/>
        </p:nvSpPr>
        <p:spPr>
          <a:xfrm>
            <a:off x="406440" y="3060720"/>
            <a:ext cx="5263920" cy="13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8a0b35"/>
                </a:solidFill>
                <a:latin typeface="Calibri"/>
                <a:ea typeface="DejaVu Sans"/>
              </a:rPr>
              <a:t>Товароведческие экспертизы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4" name="Прямоугольник 1523"/>
          <p:cNvSpPr/>
          <p:nvPr/>
        </p:nvSpPr>
        <p:spPr>
          <a:xfrm>
            <a:off x="406440" y="4881600"/>
            <a:ext cx="5263920" cy="118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Определим качество товара, а также соответствие его существующим стандартам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5" name="Прямоугольник 1524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6" name="Прямоугольник 1525"/>
          <p:cNvSpPr/>
          <p:nvPr/>
        </p:nvSpPr>
        <p:spPr>
          <a:xfrm>
            <a:off x="186228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7" name="Рисунок 1526" descr=""/>
          <p:cNvPicPr/>
          <p:nvPr/>
        </p:nvPicPr>
        <p:blipFill>
          <a:blip r:embed="rId4"/>
          <a:stretch/>
        </p:blipFill>
        <p:spPr>
          <a:xfrm>
            <a:off x="6300720" y="4140360"/>
            <a:ext cx="1693800" cy="1541160"/>
          </a:xfrm>
          <a:prstGeom prst="rect">
            <a:avLst/>
          </a:prstGeom>
          <a:ln w="0">
            <a:noFill/>
          </a:ln>
        </p:spPr>
      </p:pic>
      <p:pic>
        <p:nvPicPr>
          <p:cNvPr id="1528" name="Рисунок 1527" descr=""/>
          <p:cNvPicPr/>
          <p:nvPr/>
        </p:nvPicPr>
        <p:blipFill>
          <a:blip r:embed="rId5"/>
          <a:stretch/>
        </p:blipFill>
        <p:spPr>
          <a:xfrm>
            <a:off x="11057040" y="2519280"/>
            <a:ext cx="896760" cy="896760"/>
          </a:xfrm>
          <a:prstGeom prst="rect">
            <a:avLst/>
          </a:prstGeom>
          <a:ln w="0">
            <a:noFill/>
          </a:ln>
        </p:spPr>
      </p:pic>
      <p:pic>
        <p:nvPicPr>
          <p:cNvPr id="1529" name="Рисунок 1528" descr=""/>
          <p:cNvPicPr/>
          <p:nvPr/>
        </p:nvPicPr>
        <p:blipFill>
          <a:blip r:embed="rId6"/>
          <a:stretch/>
        </p:blipFill>
        <p:spPr>
          <a:xfrm>
            <a:off x="9360000" y="438120"/>
            <a:ext cx="999720" cy="100008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265" dur="indefinite" restart="never" nodeType="tmRoot">
          <p:childTnLst>
            <p:seq>
              <p:cTn id="266" dur="indefinite" nodeType="mainSeq">
                <p:childTnLst>
                  <p:par>
                    <p:cTn id="267" dur="indefinite" fill="hold">
                      <p:stCondLst>
                        <p:cond delay="0"/>
                      </p:stCondLst>
                      <p:childTnLst>
                        <p:par>
                          <p:cTn id="268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269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1" dur="500" fill="hold"/>
                                        <p:tgtEl>
                                          <p:spTgt spid="1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2" dur="500" fill="hold"/>
                                        <p:tgtEl>
                                          <p:spTgt spid="1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6" dur="500" fill="hold"/>
                                        <p:tgtEl>
                                          <p:spTgt spid="1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7" dur="500" fill="hold"/>
                                        <p:tgtEl>
                                          <p:spTgt spid="1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279" dur="indefinite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1" dur="1000"/>
                                        <p:tgtEl>
                                          <p:spTgt spid="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dur="indefinite" fill="hold">
                            <p:stCondLst>
                              <p:cond delay="2000"/>
                            </p:stCondLst>
                            <p:childTnLst>
                              <p:par>
                                <p:cTn id="283" dur="indefinite" nodeType="afterEffect" fill="hold" presetClass="entr" presetID="47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85" dur="5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86" dur="500" fill="hold"/>
                                        <p:tgtEl>
                                          <p:spTgt spid="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7" dur="500" fill="hold"/>
                                        <p:tgtEl>
                                          <p:spTgt spid="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dur="indefinite" fill="hold">
                            <p:stCondLst>
                              <p:cond delay="3500"/>
                            </p:stCondLst>
                            <p:childTnLst>
                              <p:par>
                                <p:cTn id="289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91" dur="500"/>
                                        <p:tgtEl>
                                          <p:spTgt spid="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Прямоугольник 1418"/>
          <p:cNvSpPr/>
          <p:nvPr/>
        </p:nvSpPr>
        <p:spPr>
          <a:xfrm>
            <a:off x="838080" y="2001960"/>
            <a:ext cx="669132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7160" indent="-2257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800" spc="-1" strike="noStrike">
                <a:solidFill>
                  <a:srgbClr val="25252b"/>
                </a:solidFill>
                <a:latin typeface="Calibri"/>
                <a:ea typeface="DejaVu Sans"/>
              </a:rPr>
              <a:t>Компания соответствует всем требованиям, установленным законодательством Российской Федерации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227160" indent="-2257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800" spc="-1" strike="noStrike">
                <a:solidFill>
                  <a:srgbClr val="25252b"/>
                </a:solidFill>
                <a:latin typeface="Calibri"/>
                <a:ea typeface="DejaVu Sans"/>
              </a:rPr>
              <a:t>Мы прошли процедуру добровольной сертификации, и являемся действительным членом некоммерческого партнёрства «Национальная коллегия судебных экспертов»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0" name="Прямоугольник 1419"/>
          <p:cNvSpPr/>
          <p:nvPr/>
        </p:nvSpPr>
        <p:spPr>
          <a:xfrm>
            <a:off x="838080" y="365040"/>
            <a:ext cx="467496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69b70"/>
                </a:solidFill>
                <a:latin typeface="Calibri"/>
                <a:ea typeface="DejaVu Sans"/>
              </a:rPr>
              <a:t>Наша деятельность сертифицирована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1" name="Прямоугольник 1420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2" name="Прямоугольник 1421"/>
          <p:cNvSpPr/>
          <p:nvPr/>
        </p:nvSpPr>
        <p:spPr>
          <a:xfrm>
            <a:off x="2495520" y="6356520"/>
            <a:ext cx="3809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3" name="Прямоугольник 1422"/>
          <p:cNvSpPr/>
          <p:nvPr/>
        </p:nvSpPr>
        <p:spPr>
          <a:xfrm>
            <a:off x="652788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Прямоугольник 1529"/>
          <p:cNvSpPr/>
          <p:nvPr/>
        </p:nvSpPr>
        <p:spPr>
          <a:xfrm>
            <a:off x="838080" y="365040"/>
            <a:ext cx="849132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800" spc="-1" strike="noStrike">
                <a:solidFill>
                  <a:srgbClr val="8a0b35"/>
                </a:solidFill>
                <a:latin typeface="Calibri"/>
                <a:ea typeface="DejaVu Sans"/>
              </a:rPr>
              <a:t>В области торговли или промышленности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1" name="Прямоугольник 1530"/>
          <p:cNvSpPr/>
          <p:nvPr/>
        </p:nvSpPr>
        <p:spPr>
          <a:xfrm>
            <a:off x="838080" y="2001960"/>
            <a:ext cx="849132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>
                <a:solidFill>
                  <a:srgbClr val="25252b"/>
                </a:solidFill>
                <a:latin typeface="Calibri"/>
                <a:ea typeface="DejaVu Sans"/>
              </a:rPr>
              <a:t>Произведём экспертизу товаров при уголовных делах, с целью определения их рыночной стоимости (когда имеют место быть хищения и кражи)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>
                <a:solidFill>
                  <a:srgbClr val="25252b"/>
                </a:solidFill>
                <a:latin typeface="Calibri"/>
                <a:ea typeface="DejaVu Sans"/>
              </a:rPr>
              <a:t>При возникновении спора между покупателем и производителем, либо продавцом относительно качества товара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2" name="Прямоугольник 1531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3" name="Прямоугольник 1532"/>
          <p:cNvSpPr/>
          <p:nvPr/>
        </p:nvSpPr>
        <p:spPr>
          <a:xfrm>
            <a:off x="2495520" y="6356520"/>
            <a:ext cx="568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4" name="Прямоугольник 1533"/>
          <p:cNvSpPr/>
          <p:nvPr/>
        </p:nvSpPr>
        <p:spPr>
          <a:xfrm>
            <a:off x="912024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Прямоугольник 1534"/>
          <p:cNvSpPr/>
          <p:nvPr/>
        </p:nvSpPr>
        <p:spPr>
          <a:xfrm>
            <a:off x="179280" y="179280"/>
            <a:ext cx="5408640" cy="247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994d00"/>
                </a:solidFill>
                <a:latin typeface="Calibri"/>
                <a:ea typeface="DejaVu Sans"/>
              </a:rPr>
              <a:t>Исследование информационных компьютерных средств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6" name="Прямоугольник 1535"/>
          <p:cNvSpPr/>
          <p:nvPr/>
        </p:nvSpPr>
        <p:spPr>
          <a:xfrm>
            <a:off x="824040" y="2843280"/>
            <a:ext cx="4107960" cy="11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Исследуем цифровые данные, содержащихся в компьютерной системе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7" name="Прямоугольник 1536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8" name="Прямоугольник 1537"/>
          <p:cNvSpPr/>
          <p:nvPr/>
        </p:nvSpPr>
        <p:spPr>
          <a:xfrm>
            <a:off x="861696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39" name="Рисунок 1538" descr=""/>
          <p:cNvPicPr/>
          <p:nvPr/>
        </p:nvPicPr>
        <p:blipFill>
          <a:blip r:embed="rId4"/>
          <a:stretch/>
        </p:blipFill>
        <p:spPr>
          <a:xfrm>
            <a:off x="6840360" y="3525840"/>
            <a:ext cx="717480" cy="777600"/>
          </a:xfrm>
          <a:prstGeom prst="rect">
            <a:avLst/>
          </a:prstGeom>
          <a:ln w="0">
            <a:noFill/>
          </a:ln>
        </p:spPr>
      </p:pic>
      <p:pic>
        <p:nvPicPr>
          <p:cNvPr id="1540" name="Рисунок 1539" descr=""/>
          <p:cNvPicPr/>
          <p:nvPr/>
        </p:nvPicPr>
        <p:blipFill>
          <a:blip r:embed="rId5"/>
          <a:stretch/>
        </p:blipFill>
        <p:spPr>
          <a:xfrm>
            <a:off x="7893000" y="1800360"/>
            <a:ext cx="1284120" cy="512280"/>
          </a:xfrm>
          <a:prstGeom prst="rect">
            <a:avLst/>
          </a:prstGeom>
          <a:ln w="0">
            <a:noFill/>
          </a:ln>
        </p:spPr>
      </p:pic>
      <p:pic>
        <p:nvPicPr>
          <p:cNvPr id="1541" name="Рисунок 1540" descr=""/>
          <p:cNvPicPr/>
          <p:nvPr/>
        </p:nvPicPr>
        <p:blipFill>
          <a:blip r:embed="rId6"/>
          <a:stretch/>
        </p:blipFill>
        <p:spPr>
          <a:xfrm>
            <a:off x="9539280" y="1619280"/>
            <a:ext cx="1142640" cy="1796760"/>
          </a:xfrm>
          <a:prstGeom prst="rect">
            <a:avLst/>
          </a:prstGeom>
          <a:ln w="0">
            <a:noFill/>
          </a:ln>
        </p:spPr>
      </p:pic>
      <p:pic>
        <p:nvPicPr>
          <p:cNvPr id="1542" name="Рисунок 1541" descr=""/>
          <p:cNvPicPr/>
          <p:nvPr/>
        </p:nvPicPr>
        <p:blipFill>
          <a:blip r:embed="rId7"/>
          <a:stretch/>
        </p:blipFill>
        <p:spPr>
          <a:xfrm>
            <a:off x="10086840" y="3419640"/>
            <a:ext cx="1676160" cy="179676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292" dur="indefinite" restart="never" nodeType="tmRoot">
          <p:childTnLst>
            <p:seq>
              <p:cTn id="293" dur="indefinite" nodeType="mainSeq">
                <p:childTnLst>
                  <p:par>
                    <p:cTn id="294" dur="indefinite" fill="hold">
                      <p:stCondLst>
                        <p:cond delay="0"/>
                      </p:stCondLst>
                      <p:childTnLst>
                        <p:par>
                          <p:cTn id="295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296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98" dur="500" fill="hold"/>
                                        <p:tgtEl>
                                          <p:spTgt spid="15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9" dur="500" fill="hold"/>
                                        <p:tgtEl>
                                          <p:spTgt spid="15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3" dur="500" fill="hold"/>
                                        <p:tgtEl>
                                          <p:spTgt spid="1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4" dur="500" fill="hold"/>
                                        <p:tgtEl>
                                          <p:spTgt spid="1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306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8" dur="500" fill="hold"/>
                                        <p:tgtEl>
                                          <p:spTgt spid="1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9" dur="500" fill="hold"/>
                                        <p:tgtEl>
                                          <p:spTgt spid="1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311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3" dur="25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4" dur="250" fill="hold"/>
                                        <p:tgtEl>
                                          <p:spTgt spid="1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dur="indefinite" fill="hold">
                            <p:stCondLst>
                              <p:cond delay="2000"/>
                            </p:stCondLst>
                            <p:childTnLst>
                              <p:par>
                                <p:cTn id="316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18" dur="1000"/>
                                        <p:tgtEl>
                                          <p:spTgt spid="1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19" dur="1000" fill="hold"/>
                                        <p:tgtEl>
                                          <p:spTgt spid="1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0" dur="1000" fill="hold"/>
                                        <p:tgtEl>
                                          <p:spTgt spid="1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dur="indefinite" fill="hold">
                            <p:stCondLst>
                              <p:cond delay="3500"/>
                            </p:stCondLst>
                            <p:childTnLst>
                              <p:par>
                                <p:cTn id="322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24" dur="5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3" name="Прямоугольник 1542"/>
          <p:cNvSpPr/>
          <p:nvPr/>
        </p:nvSpPr>
        <p:spPr>
          <a:xfrm>
            <a:off x="838080" y="365040"/>
            <a:ext cx="798804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994d00"/>
                </a:solidFill>
                <a:latin typeface="Calibri"/>
                <a:ea typeface="DejaVu Sans"/>
              </a:rPr>
              <a:t>В гражданских спорах, арбитражных судах, или при судопроизводстве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4" name="Прямоугольник 1543"/>
          <p:cNvSpPr/>
          <p:nvPr/>
        </p:nvSpPr>
        <p:spPr>
          <a:xfrm>
            <a:off x="838080" y="2001960"/>
            <a:ext cx="575460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25252b"/>
                </a:solidFill>
                <a:latin typeface="Calibri"/>
                <a:ea typeface="DejaVu Sans"/>
              </a:rPr>
              <a:t>Составим целостное построение доказательной базы путём окончательного разрешения большинства диагностических и идентификационных вопросов, связанных с компьютерной информацией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25252b"/>
                </a:solidFill>
                <a:latin typeface="Calibri"/>
                <a:ea typeface="DejaVu Sans"/>
              </a:rPr>
              <a:t>Выявим следы работы программ и приложений, а также определим транзакции, совершённые посредством информационных сетей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25252b"/>
                </a:solidFill>
                <a:latin typeface="Calibri"/>
                <a:ea typeface="DejaVu Sans"/>
              </a:rPr>
              <a:t>Отследим деятельность пользователя компьютера на основании сохранённых (или даже удалённых) им файлов в персональном компьютере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5" name="Прямоугольник 1544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6" name="Прямоугольник 1545"/>
          <p:cNvSpPr/>
          <p:nvPr/>
        </p:nvSpPr>
        <p:spPr>
          <a:xfrm>
            <a:off x="2495520" y="6356520"/>
            <a:ext cx="3017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7" name="Прямоугольник 1546"/>
          <p:cNvSpPr/>
          <p:nvPr/>
        </p:nvSpPr>
        <p:spPr>
          <a:xfrm>
            <a:off x="559116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Прямоугольник 1547"/>
          <p:cNvSpPr/>
          <p:nvPr/>
        </p:nvSpPr>
        <p:spPr>
          <a:xfrm>
            <a:off x="407880" y="2060640"/>
            <a:ext cx="4832280" cy="238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69b70"/>
                </a:solidFill>
                <a:latin typeface="Calibri"/>
                <a:ea typeface="DejaVu Sans"/>
              </a:rPr>
              <a:t>Патентоведческие и Почерковедческие экспертизы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9" name="Прямоугольник 1548"/>
          <p:cNvSpPr/>
          <p:nvPr/>
        </p:nvSpPr>
        <p:spPr>
          <a:xfrm>
            <a:off x="539640" y="4494240"/>
            <a:ext cx="4832280" cy="185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Наши специалисты обладают необходимой квалификацией как в юриспруденции, так и в научной и технической сферах, а также в области искусства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0" name="Прямоугольник 1549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1" name="Прямоугольник 1550"/>
          <p:cNvSpPr/>
          <p:nvPr/>
        </p:nvSpPr>
        <p:spPr>
          <a:xfrm>
            <a:off x="186228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52" name="Рисунок 1551" descr=""/>
          <p:cNvPicPr/>
          <p:nvPr/>
        </p:nvPicPr>
        <p:blipFill>
          <a:blip r:embed="rId4"/>
          <a:stretch/>
        </p:blipFill>
        <p:spPr>
          <a:xfrm>
            <a:off x="6119640" y="2793960"/>
            <a:ext cx="1276200" cy="982440"/>
          </a:xfrm>
          <a:prstGeom prst="rect">
            <a:avLst/>
          </a:prstGeom>
          <a:ln w="0">
            <a:noFill/>
          </a:ln>
        </p:spPr>
      </p:pic>
      <p:pic>
        <p:nvPicPr>
          <p:cNvPr id="1553" name="Рисунок 1552" descr=""/>
          <p:cNvPicPr/>
          <p:nvPr/>
        </p:nvPicPr>
        <p:blipFill>
          <a:blip r:embed="rId5"/>
          <a:stretch/>
        </p:blipFill>
        <p:spPr>
          <a:xfrm>
            <a:off x="8151840" y="1662120"/>
            <a:ext cx="844200" cy="855360"/>
          </a:xfrm>
          <a:prstGeom prst="rect">
            <a:avLst/>
          </a:prstGeom>
          <a:ln w="0">
            <a:noFill/>
          </a:ln>
        </p:spPr>
      </p:pic>
      <p:pic>
        <p:nvPicPr>
          <p:cNvPr id="1554" name="Рисунок 1553" descr=""/>
          <p:cNvPicPr/>
          <p:nvPr/>
        </p:nvPicPr>
        <p:blipFill>
          <a:blip r:embed="rId6"/>
          <a:stretch/>
        </p:blipFill>
        <p:spPr>
          <a:xfrm>
            <a:off x="9539280" y="2003400"/>
            <a:ext cx="2517480" cy="249372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325" dur="indefinite" restart="never" nodeType="tmRoot">
          <p:childTnLst>
            <p:seq>
              <p:cTn id="326" dur="indefinite" nodeType="mainSeq">
                <p:childTnLst>
                  <p:par>
                    <p:cTn id="327" dur="indefinite" fill="hold">
                      <p:stCondLst>
                        <p:cond delay="0"/>
                      </p:stCondLst>
                      <p:childTnLst>
                        <p:par>
                          <p:cTn id="328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329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1" dur="500" fill="hold"/>
                                        <p:tgtEl>
                                          <p:spTgt spid="15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2" dur="500" fill="hold"/>
                                        <p:tgtEl>
                                          <p:spTgt spid="15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3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334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6" dur="500" fill="hold"/>
                                        <p:tgtEl>
                                          <p:spTgt spid="1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7" dur="500" fill="hold"/>
                                        <p:tgtEl>
                                          <p:spTgt spid="1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339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41" dur="500" fill="hold"/>
                                        <p:tgtEl>
                                          <p:spTgt spid="1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2" dur="500" fill="hold"/>
                                        <p:tgtEl>
                                          <p:spTgt spid="1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344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6" dur="1000"/>
                                        <p:tgtEl>
                                          <p:spTgt spid="1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47" dur="1000" fill="hold"/>
                                        <p:tgtEl>
                                          <p:spTgt spid="1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8" dur="1000" fill="hold"/>
                                        <p:tgtEl>
                                          <p:spTgt spid="1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9" dur="indefinite" fill="hold">
                            <p:stCondLst>
                              <p:cond delay="3000"/>
                            </p:stCondLst>
                            <p:childTnLst>
                              <p:par>
                                <p:cTn id="350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2" dur="500"/>
                                        <p:tgtEl>
                                          <p:spTgt spid="1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Прямоугольник 1554"/>
          <p:cNvSpPr/>
          <p:nvPr/>
        </p:nvSpPr>
        <p:spPr>
          <a:xfrm>
            <a:off x="838080" y="365040"/>
            <a:ext cx="777060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800" spc="-1" strike="noStrike">
                <a:solidFill>
                  <a:srgbClr val="069b70"/>
                </a:solidFill>
                <a:latin typeface="Calibri"/>
                <a:ea typeface="DejaVu Sans"/>
              </a:rPr>
              <a:t>В штате нашей компании опытные поверенные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6" name="Прямоугольник 1555"/>
          <p:cNvSpPr/>
          <p:nvPr/>
        </p:nvSpPr>
        <p:spPr>
          <a:xfrm>
            <a:off x="838080" y="2001960"/>
            <a:ext cx="633096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800" spc="-1" strike="noStrike">
                <a:solidFill>
                  <a:srgbClr val="25252b"/>
                </a:solidFill>
                <a:latin typeface="Calibri"/>
                <a:ea typeface="DejaVu Sans"/>
              </a:rPr>
              <a:t>В патентной экспертизе установим наличие или отсутствие нарушения прав на объекты интеллектуальной собственности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800" spc="-1" strike="noStrike">
                <a:solidFill>
                  <a:srgbClr val="25252b"/>
                </a:solidFill>
                <a:latin typeface="Calibri"/>
                <a:ea typeface="DejaVu Sans"/>
              </a:rPr>
              <a:t>В почерковедческих экспертизах исследуем рукописный текст, подпись, краткую запись, а также установим при наличии записи выполненные в необычных условиях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7" name="Прямоугольник 1556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8" name="Прямоугольник 1557"/>
          <p:cNvSpPr/>
          <p:nvPr/>
        </p:nvSpPr>
        <p:spPr>
          <a:xfrm>
            <a:off x="2459160" y="6356520"/>
            <a:ext cx="352080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9" name="Прямоугольник 1558"/>
          <p:cNvSpPr/>
          <p:nvPr/>
        </p:nvSpPr>
        <p:spPr>
          <a:xfrm>
            <a:off x="616752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Прямоугольник 1559"/>
          <p:cNvSpPr/>
          <p:nvPr/>
        </p:nvSpPr>
        <p:spPr>
          <a:xfrm>
            <a:off x="539640" y="2700360"/>
            <a:ext cx="4832280" cy="13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8a0b35"/>
                </a:solidFill>
                <a:latin typeface="Calibri"/>
                <a:ea typeface="DejaVu Sans"/>
              </a:rPr>
              <a:t>Оценочные экспертизы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1" name="Прямоугольник 1560"/>
          <p:cNvSpPr/>
          <p:nvPr/>
        </p:nvSpPr>
        <p:spPr>
          <a:xfrm>
            <a:off x="563400" y="4140360"/>
            <a:ext cx="4832280" cy="21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Окажем помощь в установлении рыночной стоимости объектов: недвижимости, земли, транспортных средств, причинённого ущерба, а также иных объектов оценки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2" name="Прямоугольник 1561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3" name="Прямоугольник 1562"/>
          <p:cNvSpPr/>
          <p:nvPr/>
        </p:nvSpPr>
        <p:spPr>
          <a:xfrm>
            <a:off x="186228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4" name="Рисунок 1563" descr=""/>
          <p:cNvPicPr/>
          <p:nvPr/>
        </p:nvPicPr>
        <p:blipFill>
          <a:blip r:embed="rId4"/>
          <a:stretch/>
        </p:blipFill>
        <p:spPr>
          <a:xfrm>
            <a:off x="6862680" y="334800"/>
            <a:ext cx="1593720" cy="1822320"/>
          </a:xfrm>
          <a:prstGeom prst="rect">
            <a:avLst/>
          </a:prstGeom>
          <a:ln w="0">
            <a:noFill/>
          </a:ln>
        </p:spPr>
      </p:pic>
      <p:pic>
        <p:nvPicPr>
          <p:cNvPr id="1565" name="Рисунок 1564" descr=""/>
          <p:cNvPicPr/>
          <p:nvPr/>
        </p:nvPicPr>
        <p:blipFill>
          <a:blip r:embed="rId5"/>
          <a:stretch/>
        </p:blipFill>
        <p:spPr>
          <a:xfrm>
            <a:off x="9061560" y="636480"/>
            <a:ext cx="1555560" cy="620640"/>
          </a:xfrm>
          <a:prstGeom prst="rect">
            <a:avLst/>
          </a:prstGeom>
          <a:ln w="0">
            <a:noFill/>
          </a:ln>
        </p:spPr>
      </p:pic>
      <p:pic>
        <p:nvPicPr>
          <p:cNvPr id="1566" name="Рисунок 1565" descr=""/>
          <p:cNvPicPr/>
          <p:nvPr/>
        </p:nvPicPr>
        <p:blipFill>
          <a:blip r:embed="rId6"/>
          <a:stretch/>
        </p:blipFill>
        <p:spPr>
          <a:xfrm>
            <a:off x="8280360" y="2519280"/>
            <a:ext cx="1322280" cy="53640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353" dur="indefinite" restart="never" nodeType="tmRoot">
          <p:childTnLst>
            <p:seq>
              <p:cTn id="354" dur="indefinite" nodeType="mainSeq">
                <p:childTnLst>
                  <p:par>
                    <p:cTn id="355" dur="indefinite" fill="hold">
                      <p:stCondLst>
                        <p:cond delay="0"/>
                      </p:stCondLst>
                      <p:childTnLst>
                        <p:par>
                          <p:cTn id="356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357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9" dur="500" fill="hold"/>
                                        <p:tgtEl>
                                          <p:spTgt spid="1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0" dur="500" fill="hold"/>
                                        <p:tgtEl>
                                          <p:spTgt spid="1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1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362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4" dur="500" fill="hold"/>
                                        <p:tgtEl>
                                          <p:spTgt spid="1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5" dur="500" fill="hold"/>
                                        <p:tgtEl>
                                          <p:spTgt spid="1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6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367" dur="indefinite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9" dur="10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dur="indefinite" fill="hold">
                            <p:stCondLst>
                              <p:cond delay="2000"/>
                            </p:stCondLst>
                            <p:childTnLst>
                              <p:par>
                                <p:cTn id="371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3" dur="1000"/>
                                        <p:tgtEl>
                                          <p:spTgt spid="1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74" dur="1000" fill="hold"/>
                                        <p:tgtEl>
                                          <p:spTgt spid="1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5" dur="1000" fill="hold"/>
                                        <p:tgtEl>
                                          <p:spTgt spid="1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dur="indefinite" fill="hold">
                            <p:stCondLst>
                              <p:cond delay="3500"/>
                            </p:stCondLst>
                            <p:childTnLst>
                              <p:par>
                                <p:cTn id="377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79" dur="500"/>
                                        <p:tgtEl>
                                          <p:spTgt spid="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Прямоугольник 1566"/>
          <p:cNvSpPr/>
          <p:nvPr/>
        </p:nvSpPr>
        <p:spPr>
          <a:xfrm>
            <a:off x="838080" y="365040"/>
            <a:ext cx="647532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8a0b35"/>
                </a:solidFill>
                <a:latin typeface="Calibri"/>
                <a:ea typeface="DejaVu Sans"/>
              </a:rPr>
              <a:t>Специальные исследования проведут специалисты-оценщики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8" name="Прямоугольник 1567"/>
          <p:cNvSpPr/>
          <p:nvPr/>
        </p:nvSpPr>
        <p:spPr>
          <a:xfrm>
            <a:off x="838080" y="2001960"/>
            <a:ext cx="647532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Оценке подлежит любой предмет, который можно продать или купить, в том числе объекты интеллектуальной собственности, произведения искусства и литературы, ценные бумаги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Оценить можно даже такое понятие, как ущерб, например, оценка экономических потерь, возникших в результате пожара, наводнения, залива водой и других происшествий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9" name="Прямоугольник 1568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0" name="Прямоугольник 1569"/>
          <p:cNvSpPr/>
          <p:nvPr/>
        </p:nvSpPr>
        <p:spPr>
          <a:xfrm>
            <a:off x="2495520" y="6356520"/>
            <a:ext cx="481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1" name="Прямоугольник 1570"/>
          <p:cNvSpPr/>
          <p:nvPr/>
        </p:nvSpPr>
        <p:spPr>
          <a:xfrm>
            <a:off x="899172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Прямоугольник 1571"/>
          <p:cNvSpPr/>
          <p:nvPr/>
        </p:nvSpPr>
        <p:spPr>
          <a:xfrm>
            <a:off x="407880" y="3240000"/>
            <a:ext cx="4832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994d00"/>
                </a:solidFill>
                <a:latin typeface="Calibri"/>
                <a:ea typeface="DejaVu Sans"/>
              </a:rPr>
              <a:t>Экологические экспертизы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3" name="Прямоугольник 1572"/>
          <p:cNvSpPr/>
          <p:nvPr/>
        </p:nvSpPr>
        <p:spPr>
          <a:xfrm>
            <a:off x="407880" y="4444920"/>
            <a:ext cx="4832280" cy="167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Установим соответствует ли проектная документация экологическим требованиям в области охраны безопасности окружающей среды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4" name="Прямоугольник 1573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5" name="Прямоугольник 1574"/>
          <p:cNvSpPr/>
          <p:nvPr/>
        </p:nvSpPr>
        <p:spPr>
          <a:xfrm>
            <a:off x="186228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76" name="Рисунок 1575" descr=""/>
          <p:cNvPicPr/>
          <p:nvPr/>
        </p:nvPicPr>
        <p:blipFill>
          <a:blip r:embed="rId4"/>
          <a:stretch/>
        </p:blipFill>
        <p:spPr>
          <a:xfrm>
            <a:off x="6119640" y="1521000"/>
            <a:ext cx="1436760" cy="817200"/>
          </a:xfrm>
          <a:prstGeom prst="rect">
            <a:avLst/>
          </a:prstGeom>
          <a:ln w="0">
            <a:noFill/>
          </a:ln>
        </p:spPr>
      </p:pic>
      <p:pic>
        <p:nvPicPr>
          <p:cNvPr id="1577" name="Рисунок 1576" descr=""/>
          <p:cNvPicPr/>
          <p:nvPr/>
        </p:nvPicPr>
        <p:blipFill>
          <a:blip r:embed="rId5"/>
          <a:stretch/>
        </p:blipFill>
        <p:spPr>
          <a:xfrm>
            <a:off x="10252080" y="2511360"/>
            <a:ext cx="1265040" cy="1265040"/>
          </a:xfrm>
          <a:prstGeom prst="rect">
            <a:avLst/>
          </a:prstGeom>
          <a:ln w="0">
            <a:noFill/>
          </a:ln>
        </p:spPr>
      </p:pic>
      <p:pic>
        <p:nvPicPr>
          <p:cNvPr id="1578" name="Рисунок 1577" descr=""/>
          <p:cNvPicPr/>
          <p:nvPr/>
        </p:nvPicPr>
        <p:blipFill>
          <a:blip r:embed="rId6"/>
          <a:stretch/>
        </p:blipFill>
        <p:spPr>
          <a:xfrm>
            <a:off x="8539200" y="501480"/>
            <a:ext cx="1898280" cy="183528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380" dur="indefinite" restart="never" nodeType="tmRoot">
          <p:childTnLst>
            <p:seq>
              <p:cTn id="381" dur="indefinite" nodeType="mainSeq">
                <p:childTnLst>
                  <p:par>
                    <p:cTn id="382" dur="indefinite" fill="hold">
                      <p:stCondLst>
                        <p:cond delay="0"/>
                      </p:stCondLst>
                      <p:childTnLst>
                        <p:par>
                          <p:cTn id="383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384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6" dur="500" fill="hold"/>
                                        <p:tgtEl>
                                          <p:spTgt spid="1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7" dur="500" fill="hold"/>
                                        <p:tgtEl>
                                          <p:spTgt spid="1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389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91" dur="500" fill="hold"/>
                                        <p:tgtEl>
                                          <p:spTgt spid="1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2" dur="500" fill="hold"/>
                                        <p:tgtEl>
                                          <p:spTgt spid="1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3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394" dur="indefinite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6" dur="1000"/>
                                        <p:tgtEl>
                                          <p:spTgt spid="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7" dur="indefinite" fill="hold">
                            <p:stCondLst>
                              <p:cond delay="2000"/>
                            </p:stCondLst>
                            <p:childTnLst>
                              <p:par>
                                <p:cTn id="398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0" dur="1000"/>
                                        <p:tgtEl>
                                          <p:spTgt spid="15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01" dur="1000" fill="hold"/>
                                        <p:tgtEl>
                                          <p:spTgt spid="1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2" dur="1000" fill="hold"/>
                                        <p:tgtEl>
                                          <p:spTgt spid="1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dur="indefinite" fill="hold">
                            <p:stCondLst>
                              <p:cond delay="3500"/>
                            </p:stCondLst>
                            <p:childTnLst>
                              <p:par>
                                <p:cTn id="404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6" dur="500"/>
                                        <p:tgtEl>
                                          <p:spTgt spid="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Прямоугольник 1578"/>
          <p:cNvSpPr/>
          <p:nvPr/>
        </p:nvSpPr>
        <p:spPr>
          <a:xfrm>
            <a:off x="838080" y="365040"/>
            <a:ext cx="618624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800" spc="-1" strike="noStrike">
                <a:solidFill>
                  <a:srgbClr val="994d00"/>
                </a:solidFill>
                <a:latin typeface="Calibri"/>
                <a:ea typeface="DejaVu Sans"/>
              </a:rPr>
              <a:t>Оценим воздействие производства на природу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0" name="Прямоугольник 1579"/>
          <p:cNvSpPr/>
          <p:nvPr/>
        </p:nvSpPr>
        <p:spPr>
          <a:xfrm>
            <a:off x="838080" y="2001960"/>
            <a:ext cx="618624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7160" indent="-2239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Обозначим презумпции потенциальной экологической опасности любой намечаемой хозяйственной и иной деятельности, а также произведём комплексную оценку воздействия на окружающую природную среду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27160" indent="-2239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Выявим соответствие обязательности учёта требований экологической безопасности, а так же достоверность и полноту информации, представляемой на экологическую экспертизу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1" name="Прямоугольник 1580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2" name="Прямоугольник 1581"/>
          <p:cNvSpPr/>
          <p:nvPr/>
        </p:nvSpPr>
        <p:spPr>
          <a:xfrm>
            <a:off x="2495520" y="6356520"/>
            <a:ext cx="33051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3" name="Прямоугольник 1582"/>
          <p:cNvSpPr/>
          <p:nvPr/>
        </p:nvSpPr>
        <p:spPr>
          <a:xfrm>
            <a:off x="602460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Прямоугольник 1583"/>
          <p:cNvSpPr/>
          <p:nvPr/>
        </p:nvSpPr>
        <p:spPr>
          <a:xfrm>
            <a:off x="7291440" y="2382840"/>
            <a:ext cx="4897080" cy="193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69b70"/>
                </a:solidFill>
                <a:latin typeface="Calibri"/>
                <a:ea typeface="DejaVu Sans"/>
              </a:rPr>
              <a:t>Исследование электробытовой техники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5" name="Прямоугольник 1584"/>
          <p:cNvSpPr/>
          <p:nvPr/>
        </p:nvSpPr>
        <p:spPr>
          <a:xfrm>
            <a:off x="7559640" y="4394160"/>
            <a:ext cx="4108320" cy="136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200" spc="-1" strike="noStrike">
                <a:solidFill>
                  <a:srgbClr val="808080"/>
                </a:solidFill>
                <a:latin typeface="Calibri"/>
                <a:ea typeface="DejaVu Sans"/>
              </a:rPr>
              <a:t>Окажем помощь в производстве экспертизы по гражданским делам связанным с защитой прав потребителей</a:t>
            </a:r>
            <a:r>
              <a:rPr b="0" lang="en-US" sz="1800" spc="-1" strike="noStrike">
                <a:solidFill>
                  <a:srgbClr val="808080"/>
                </a:solidFill>
                <a:latin typeface="Calibri"/>
                <a:ea typeface="DejaVu Sans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6" name="Прямоугольник 1585"/>
          <p:cNvSpPr/>
          <p:nvPr/>
        </p:nvSpPr>
        <p:spPr>
          <a:xfrm>
            <a:off x="69454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7" name="Прямоугольник 1586"/>
          <p:cNvSpPr/>
          <p:nvPr/>
        </p:nvSpPr>
        <p:spPr>
          <a:xfrm>
            <a:off x="839952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88" name="Рисунок 1587" descr=""/>
          <p:cNvPicPr/>
          <p:nvPr/>
        </p:nvPicPr>
        <p:blipFill>
          <a:blip r:embed="rId4"/>
          <a:stretch/>
        </p:blipFill>
        <p:spPr>
          <a:xfrm>
            <a:off x="539640" y="3368520"/>
            <a:ext cx="1668240" cy="666720"/>
          </a:xfrm>
          <a:prstGeom prst="rect">
            <a:avLst/>
          </a:prstGeom>
          <a:ln w="0">
            <a:noFill/>
          </a:ln>
        </p:spPr>
      </p:pic>
      <p:pic>
        <p:nvPicPr>
          <p:cNvPr id="1589" name="Рисунок 1588" descr=""/>
          <p:cNvPicPr/>
          <p:nvPr/>
        </p:nvPicPr>
        <p:blipFill>
          <a:blip r:embed="rId5"/>
          <a:stretch/>
        </p:blipFill>
        <p:spPr>
          <a:xfrm>
            <a:off x="963720" y="1079640"/>
            <a:ext cx="2273040" cy="201096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407" dur="indefinite" restart="never" nodeType="tmRoot">
          <p:childTnLst>
            <p:seq>
              <p:cTn id="408" dur="indefinite" nodeType="mainSeq">
                <p:childTnLst>
                  <p:par>
                    <p:cTn id="409" dur="indefinite" fill="hold">
                      <p:stCondLst>
                        <p:cond delay="0"/>
                      </p:stCondLst>
                      <p:childTnLst>
                        <p:par>
                          <p:cTn id="410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411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3" dur="500" fill="hold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4" dur="500" fill="hold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416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8" dur="500" fill="hold"/>
                                        <p:tgtEl>
                                          <p:spTgt spid="1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9" dur="500" fill="hold"/>
                                        <p:tgtEl>
                                          <p:spTgt spid="1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421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3" dur="1000"/>
                                        <p:tgtEl>
                                          <p:spTgt spid="1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24" dur="1000" fill="hold"/>
                                        <p:tgtEl>
                                          <p:spTgt spid="1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5" dur="1000" fill="hold"/>
                                        <p:tgtEl>
                                          <p:spTgt spid="1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6" dur="indefinite" fill="hold">
                            <p:stCondLst>
                              <p:cond delay="2500"/>
                            </p:stCondLst>
                            <p:childTnLst>
                              <p:par>
                                <p:cTn id="427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9" dur="500"/>
                                        <p:tgtEl>
                                          <p:spTgt spid="1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Прямоугольник 1423"/>
          <p:cNvSpPr/>
          <p:nvPr/>
        </p:nvSpPr>
        <p:spPr>
          <a:xfrm>
            <a:off x="4064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5" name="Прямоугольник 1424"/>
          <p:cNvSpPr/>
          <p:nvPr/>
        </p:nvSpPr>
        <p:spPr>
          <a:xfrm>
            <a:off x="2495520" y="6356520"/>
            <a:ext cx="24364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6" name="Прямоугольник 1425"/>
          <p:cNvSpPr/>
          <p:nvPr/>
        </p:nvSpPr>
        <p:spPr>
          <a:xfrm>
            <a:off x="407880" y="1800360"/>
            <a:ext cx="4986360" cy="264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14c99"/>
                </a:solidFill>
                <a:latin typeface="Calibri"/>
                <a:ea typeface="DejaVu Sans"/>
              </a:rPr>
              <a:t>Оперативность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14c99"/>
                </a:solidFill>
                <a:latin typeface="Calibri"/>
                <a:ea typeface="DejaVu Sans"/>
              </a:rPr>
              <a:t>и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14c99"/>
                </a:solidFill>
                <a:latin typeface="Calibri"/>
                <a:ea typeface="DejaVu Sans"/>
              </a:rPr>
              <a:t>Конкурентные цены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7" name="Прямоугольник 1426"/>
          <p:cNvSpPr/>
          <p:nvPr/>
        </p:nvSpPr>
        <p:spPr>
          <a:xfrm>
            <a:off x="407880" y="4797360"/>
            <a:ext cx="4832280" cy="13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Мы не потратим ни одной лишней минуты Вашего времени, предоставив при этом широчайший спектр услуг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28" name="Рисунок 1427" descr=""/>
          <p:cNvPicPr/>
          <p:nvPr/>
        </p:nvPicPr>
        <p:blipFill>
          <a:blip r:embed="rId4"/>
          <a:stretch/>
        </p:blipFill>
        <p:spPr>
          <a:xfrm>
            <a:off x="6300720" y="1766880"/>
            <a:ext cx="1228680" cy="1469880"/>
          </a:xfrm>
          <a:prstGeom prst="rect">
            <a:avLst/>
          </a:prstGeom>
          <a:ln w="0">
            <a:noFill/>
          </a:ln>
        </p:spPr>
      </p:pic>
      <p:pic>
        <p:nvPicPr>
          <p:cNvPr id="1429" name="Рисунок 1428" descr=""/>
          <p:cNvPicPr/>
          <p:nvPr/>
        </p:nvPicPr>
        <p:blipFill>
          <a:blip r:embed="rId5"/>
          <a:stretch/>
        </p:blipFill>
        <p:spPr>
          <a:xfrm>
            <a:off x="7405560" y="539640"/>
            <a:ext cx="871560" cy="915840"/>
          </a:xfrm>
          <a:prstGeom prst="rect">
            <a:avLst/>
          </a:prstGeom>
          <a:ln w="0">
            <a:noFill/>
          </a:ln>
        </p:spPr>
      </p:pic>
      <p:pic>
        <p:nvPicPr>
          <p:cNvPr id="1430" name="Рисунок 1429" descr=""/>
          <p:cNvPicPr/>
          <p:nvPr/>
        </p:nvPicPr>
        <p:blipFill>
          <a:blip r:embed="rId6"/>
          <a:stretch/>
        </p:blipFill>
        <p:spPr>
          <a:xfrm>
            <a:off x="9180360" y="539640"/>
            <a:ext cx="1257120" cy="1436760"/>
          </a:xfrm>
          <a:prstGeom prst="rect">
            <a:avLst/>
          </a:prstGeom>
          <a:ln w="0">
            <a:noFill/>
          </a:ln>
        </p:spPr>
      </p:pic>
      <p:pic>
        <p:nvPicPr>
          <p:cNvPr id="1431" name="Рисунок 1430" descr=""/>
          <p:cNvPicPr/>
          <p:nvPr/>
        </p:nvPicPr>
        <p:blipFill>
          <a:blip r:embed="rId7"/>
          <a:stretch/>
        </p:blipFill>
        <p:spPr>
          <a:xfrm>
            <a:off x="10445760" y="2340000"/>
            <a:ext cx="894960" cy="90288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38" dur="indefinite" restart="never" nodeType="tmRoot">
          <p:childTnLst>
            <p:seq>
              <p:cTn id="39" dur="indefinite" nodeType="mainSeq">
                <p:childTnLst>
                  <p:par>
                    <p:cTn id="40" dur="indefinite" fill="hold">
                      <p:stCondLst>
                        <p:cond delay="0"/>
                      </p:stCondLst>
                      <p:childTnLst>
                        <p:par>
                          <p:cTn id="41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42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1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500" fill="hold"/>
                                        <p:tgtEl>
                                          <p:spTgt spid="1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1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1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1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500" fill="hold"/>
                                        <p:tgtEl>
                                          <p:spTgt spid="1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dur="indefinite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4" dur="1000"/>
                                        <p:tgtEl>
                                          <p:spTgt spid="14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5" dur="1000" fill="hold"/>
                                        <p:tgtEl>
                                          <p:spTgt spid="1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" dur="1000" fill="hold"/>
                                        <p:tgtEl>
                                          <p:spTgt spid="1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dur="indefinite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0" dur="500"/>
                                        <p:tgtEl>
                                          <p:spTgt spid="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Прямоугольник 1589"/>
          <p:cNvSpPr/>
          <p:nvPr/>
        </p:nvSpPr>
        <p:spPr>
          <a:xfrm>
            <a:off x="1440000" y="179280"/>
            <a:ext cx="10615320" cy="145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3200" spc="-1" strike="noStrike">
                <a:solidFill>
                  <a:srgbClr val="069b70"/>
                </a:solidFill>
                <a:latin typeface="Calibri"/>
                <a:ea typeface="DejaVu Sans"/>
              </a:rPr>
              <a:t>Исследование радиоэлектронных, электрических, электромеханических устройств бытового назначения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1" name="Прямоугольник 1590"/>
          <p:cNvSpPr/>
          <p:nvPr/>
        </p:nvSpPr>
        <p:spPr>
          <a:xfrm>
            <a:off x="5154480" y="1641600"/>
            <a:ext cx="636120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7160" indent="-2239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25252b"/>
                </a:solidFill>
                <a:latin typeface="Calibri"/>
                <a:ea typeface="DejaVu Sans"/>
              </a:rPr>
              <a:t>Установим фактические данные о причинах и обстоятельствах отказов в работе и аварийных ситуациях при эксплуатации электробытовой техники, а так же выявим условия, ведущие к изменению технических параметров электробытовой техники, и связанные с этим последствия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227160" indent="-2239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25252b"/>
                </a:solidFill>
                <a:latin typeface="Calibri"/>
                <a:ea typeface="DejaVu Sans"/>
              </a:rPr>
              <a:t>Установим соответствия (несоответствия) свойств исследуемых объектов стандартным и эталонным требованиям, изложенным в договорах, контрактах, а также данным, зафиксированным на ярлыках, шильдиках, стикерах, в товаросопроводительной документации, а так же выявим условия эксплуатации изделий согласно требованиям ТУ, ГОСТам и (или) эксплуатационной документации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2" name="Прямоугольник 1591"/>
          <p:cNvSpPr/>
          <p:nvPr/>
        </p:nvSpPr>
        <p:spPr>
          <a:xfrm>
            <a:off x="501660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3" name="Прямоугольник 1592"/>
          <p:cNvSpPr/>
          <p:nvPr/>
        </p:nvSpPr>
        <p:spPr>
          <a:xfrm>
            <a:off x="6672240" y="6356520"/>
            <a:ext cx="354960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4" name="Прямоугольник 1593"/>
          <p:cNvSpPr/>
          <p:nvPr/>
        </p:nvSpPr>
        <p:spPr>
          <a:xfrm>
            <a:off x="1037592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Прямоугольник 1594"/>
          <p:cNvSpPr/>
          <p:nvPr/>
        </p:nvSpPr>
        <p:spPr>
          <a:xfrm>
            <a:off x="155520" y="539640"/>
            <a:ext cx="4340160" cy="117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000" spc="-1" strike="noStrike">
                <a:solidFill>
                  <a:srgbClr val="014c99"/>
                </a:solidFill>
                <a:latin typeface="Calibri"/>
                <a:ea typeface="DejaVu Sans"/>
              </a:rPr>
              <a:t>Автотранспортные экспертизы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6" name="Прямоугольник 1595"/>
          <p:cNvSpPr/>
          <p:nvPr/>
        </p:nvSpPr>
        <p:spPr>
          <a:xfrm>
            <a:off x="539640" y="2160720"/>
            <a:ext cx="3449520" cy="11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000" spc="-1" strike="noStrike">
                <a:solidFill>
                  <a:srgbClr val="808080"/>
                </a:solidFill>
                <a:latin typeface="Calibri"/>
                <a:ea typeface="DejaVu Sans"/>
              </a:rPr>
              <a:t>Помощь в определении технологии, методов и стоимости для восстановительного ремонта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7" name="Прямоугольник 1596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8" name="Прямоугольник 1597"/>
          <p:cNvSpPr/>
          <p:nvPr/>
        </p:nvSpPr>
        <p:spPr>
          <a:xfrm>
            <a:off x="839952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99" name="Рисунок 1598" descr=""/>
          <p:cNvPicPr/>
          <p:nvPr/>
        </p:nvPicPr>
        <p:blipFill>
          <a:blip r:embed="rId4"/>
          <a:stretch/>
        </p:blipFill>
        <p:spPr>
          <a:xfrm>
            <a:off x="2519280" y="3925800"/>
            <a:ext cx="1692000" cy="1471320"/>
          </a:xfrm>
          <a:prstGeom prst="rect">
            <a:avLst/>
          </a:prstGeom>
          <a:ln w="0">
            <a:noFill/>
          </a:ln>
        </p:spPr>
      </p:pic>
      <p:pic>
        <p:nvPicPr>
          <p:cNvPr id="1600" name="Рисунок 1599" descr=""/>
          <p:cNvPicPr/>
          <p:nvPr/>
        </p:nvPicPr>
        <p:blipFill>
          <a:blip r:embed="rId5"/>
          <a:stretch/>
        </p:blipFill>
        <p:spPr>
          <a:xfrm>
            <a:off x="4140360" y="1440000"/>
            <a:ext cx="1828440" cy="1368000"/>
          </a:xfrm>
          <a:prstGeom prst="rect">
            <a:avLst/>
          </a:prstGeom>
          <a:ln w="0">
            <a:noFill/>
          </a:ln>
        </p:spPr>
      </p:pic>
      <p:pic>
        <p:nvPicPr>
          <p:cNvPr id="1601" name="Рисунок 1600" descr=""/>
          <p:cNvPicPr/>
          <p:nvPr/>
        </p:nvPicPr>
        <p:blipFill>
          <a:blip r:embed="rId6"/>
          <a:stretch/>
        </p:blipFill>
        <p:spPr>
          <a:xfrm>
            <a:off x="7888320" y="2879640"/>
            <a:ext cx="1663560" cy="179676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430" dur="indefinite" restart="never" nodeType="tmRoot">
          <p:childTnLst>
            <p:seq>
              <p:cTn id="431" dur="indefinite" nodeType="mainSeq">
                <p:childTnLst>
                  <p:par>
                    <p:cTn id="432" dur="indefinite" fill="hold">
                      <p:stCondLst>
                        <p:cond delay="0"/>
                      </p:stCondLst>
                      <p:childTnLst>
                        <p:par>
                          <p:cTn id="433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434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6" dur="500" fill="hold"/>
                                        <p:tgtEl>
                                          <p:spTgt spid="1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7" dur="500" fill="hold"/>
                                        <p:tgtEl>
                                          <p:spTgt spid="1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8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439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1" dur="500" fill="hold"/>
                                        <p:tgtEl>
                                          <p:spTgt spid="1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2" dur="500" fill="hold"/>
                                        <p:tgtEl>
                                          <p:spTgt spid="1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444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46" dur="500" fill="hold"/>
                                        <p:tgtEl>
                                          <p:spTgt spid="1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7" dur="500" fill="hold"/>
                                        <p:tgtEl>
                                          <p:spTgt spid="1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8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449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51" dur="1000"/>
                                        <p:tgtEl>
                                          <p:spTgt spid="15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52" dur="1000" fill="hold"/>
                                        <p:tgtEl>
                                          <p:spTgt spid="1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3" dur="1000" fill="hold"/>
                                        <p:tgtEl>
                                          <p:spTgt spid="1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dur="indefinite" fill="hold">
                            <p:stCondLst>
                              <p:cond delay="3000"/>
                            </p:stCondLst>
                            <p:childTnLst>
                              <p:par>
                                <p:cTn id="455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57" dur="500"/>
                                        <p:tgtEl>
                                          <p:spTgt spid="1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Прямоугольник 1601"/>
          <p:cNvSpPr/>
          <p:nvPr/>
        </p:nvSpPr>
        <p:spPr>
          <a:xfrm>
            <a:off x="2782800" y="365040"/>
            <a:ext cx="855972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800" spc="-1" strike="noStrike">
                <a:solidFill>
                  <a:srgbClr val="014c99"/>
                </a:solidFill>
                <a:latin typeface="Calibri"/>
                <a:ea typeface="DejaVu Sans"/>
              </a:rPr>
              <a:t>Выявление причин, обстоятельств и стоимости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3" name="Прямоугольник 1602"/>
          <p:cNvSpPr/>
          <p:nvPr/>
        </p:nvSpPr>
        <p:spPr>
          <a:xfrm>
            <a:off x="5448240" y="1719360"/>
            <a:ext cx="592920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7160" indent="-2239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200" spc="-1" strike="noStrike">
                <a:solidFill>
                  <a:srgbClr val="25252b"/>
                </a:solidFill>
                <a:latin typeface="Calibri"/>
                <a:ea typeface="DejaVu Sans"/>
              </a:rPr>
              <a:t>Установим механизм дорожно-транспортного происшествия и его обстоятельства, определим техническое состояние транспортного средства и дороги, выявим психофизиологические характеристики участников ДТП и их действия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marL="227160" indent="-2239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200" spc="-1" strike="noStrike">
                <a:solidFill>
                  <a:srgbClr val="25252b"/>
                </a:solidFill>
                <a:latin typeface="Calibri"/>
                <a:ea typeface="DejaVu Sans"/>
              </a:rPr>
              <a:t>Определим размер страхового возмещения потерпевшему и (или) стоимости восстановительного ремонта ТС в рамках договора обязательного страхования, а так же определим размера расходов на восстановительный ремонт в отношении повреждённого ТС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4" name="Прямоугольник 1603"/>
          <p:cNvSpPr/>
          <p:nvPr/>
        </p:nvSpPr>
        <p:spPr>
          <a:xfrm>
            <a:off x="501660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5" name="Прямоугольник 1604"/>
          <p:cNvSpPr/>
          <p:nvPr/>
        </p:nvSpPr>
        <p:spPr>
          <a:xfrm>
            <a:off x="6599160" y="6356520"/>
            <a:ext cx="35161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6" name="Прямоугольник 1605"/>
          <p:cNvSpPr/>
          <p:nvPr/>
        </p:nvSpPr>
        <p:spPr>
          <a:xfrm>
            <a:off x="1034244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Прямоугольник 1606"/>
          <p:cNvSpPr/>
          <p:nvPr/>
        </p:nvSpPr>
        <p:spPr>
          <a:xfrm>
            <a:off x="407880" y="3780000"/>
            <a:ext cx="4832280" cy="66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994d00"/>
                </a:solidFill>
                <a:latin typeface="Calibri"/>
                <a:ea typeface="DejaVu Sans"/>
              </a:rPr>
              <a:t>Ревизии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8" name="Прямоугольник 1607"/>
          <p:cNvSpPr/>
          <p:nvPr/>
        </p:nvSpPr>
        <p:spPr>
          <a:xfrm>
            <a:off x="407880" y="4797360"/>
            <a:ext cx="4832280" cy="118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800" spc="-1" strike="noStrike">
                <a:solidFill>
                  <a:srgbClr val="808080"/>
                </a:solidFill>
                <a:latin typeface="Calibri"/>
                <a:ea typeface="DejaVu Sans"/>
              </a:rPr>
              <a:t>Проведём проверу первичных документов, учётных регистров, бухгалтерской и статистической отчётности, фактического наличия денежных средств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9" name="Прямоугольник 1608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0" name="Прямоугольник 1609"/>
          <p:cNvSpPr/>
          <p:nvPr/>
        </p:nvSpPr>
        <p:spPr>
          <a:xfrm>
            <a:off x="186228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11" name="Рисунок 1610" descr=""/>
          <p:cNvPicPr/>
          <p:nvPr/>
        </p:nvPicPr>
        <p:blipFill>
          <a:blip r:embed="rId4"/>
          <a:stretch/>
        </p:blipFill>
        <p:spPr>
          <a:xfrm>
            <a:off x="9345600" y="0"/>
            <a:ext cx="1272960" cy="1272960"/>
          </a:xfrm>
          <a:prstGeom prst="rect">
            <a:avLst/>
          </a:prstGeom>
          <a:ln w="0">
            <a:noFill/>
          </a:ln>
        </p:spPr>
      </p:pic>
      <p:pic>
        <p:nvPicPr>
          <p:cNvPr id="1612" name="Рисунок 1611" descr=""/>
          <p:cNvPicPr/>
          <p:nvPr/>
        </p:nvPicPr>
        <p:blipFill>
          <a:blip r:embed="rId5"/>
          <a:stretch/>
        </p:blipFill>
        <p:spPr>
          <a:xfrm>
            <a:off x="6119640" y="539640"/>
            <a:ext cx="2301840" cy="2263680"/>
          </a:xfrm>
          <a:prstGeom prst="rect">
            <a:avLst/>
          </a:prstGeom>
          <a:ln w="0">
            <a:noFill/>
          </a:ln>
        </p:spPr>
      </p:pic>
      <p:pic>
        <p:nvPicPr>
          <p:cNvPr id="1613" name="Рисунок 1612" descr=""/>
          <p:cNvPicPr/>
          <p:nvPr/>
        </p:nvPicPr>
        <p:blipFill>
          <a:blip r:embed="rId6"/>
          <a:stretch/>
        </p:blipFill>
        <p:spPr>
          <a:xfrm>
            <a:off x="6435720" y="1619280"/>
            <a:ext cx="2201760" cy="2517480"/>
          </a:xfrm>
          <a:prstGeom prst="rect">
            <a:avLst/>
          </a:prstGeom>
          <a:ln w="0">
            <a:noFill/>
          </a:ln>
        </p:spPr>
      </p:pic>
      <p:pic>
        <p:nvPicPr>
          <p:cNvPr id="1614" name="Рисунок 1613" descr=""/>
          <p:cNvPicPr/>
          <p:nvPr/>
        </p:nvPicPr>
        <p:blipFill>
          <a:blip r:embed="rId7"/>
          <a:stretch/>
        </p:blipFill>
        <p:spPr>
          <a:xfrm>
            <a:off x="4292640" y="1440000"/>
            <a:ext cx="3084120" cy="46800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458" dur="indefinite" restart="never" nodeType="tmRoot">
          <p:childTnLst>
            <p:seq>
              <p:cTn id="459" dur="indefinite" nodeType="mainSeq">
                <p:childTnLst>
                  <p:par>
                    <p:cTn id="460" dur="indefinite" fill="hold">
                      <p:stCondLst>
                        <p:cond delay="0"/>
                      </p:stCondLst>
                      <p:childTnLst>
                        <p:par>
                          <p:cTn id="461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462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4" dur="500" fill="hold"/>
                                        <p:tgtEl>
                                          <p:spTgt spid="1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5" dur="500" fill="hold"/>
                                        <p:tgtEl>
                                          <p:spTgt spid="1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6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467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9" dur="500" fill="hold"/>
                                        <p:tgtEl>
                                          <p:spTgt spid="1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0" dur="500" fill="hold"/>
                                        <p:tgtEl>
                                          <p:spTgt spid="1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472" dur="indefinite" nodeType="afterEffect" fill="hold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74" dur="500"/>
                                        <p:tgtEl>
                                          <p:spTgt spid="1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75" dur="500" fill="hold"/>
                                        <p:tgtEl>
                                          <p:spTgt spid="1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6" dur="500" fill="hold"/>
                                        <p:tgtEl>
                                          <p:spTgt spid="1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7" dur="indefinite" nodeType="withEffect" fill="hold" presetClass="entr" presetID="2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9" dur="500" fill="hold"/>
                                        <p:tgtEl>
                                          <p:spTgt spid="1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0" dur="500" fill="hold"/>
                                        <p:tgtEl>
                                          <p:spTgt spid="1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transition="in">
                                      <p:cBhvr additive="repl">
                                        <p:cTn id="481" dur="500"/>
                                        <p:tgtEl>
                                          <p:spTgt spid="1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2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483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85" dur="1000"/>
                                        <p:tgtEl>
                                          <p:spTgt spid="16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86" dur="1000" fill="hold"/>
                                        <p:tgtEl>
                                          <p:spTgt spid="1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7" dur="1000" fill="hold"/>
                                        <p:tgtEl>
                                          <p:spTgt spid="1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8" dur="indefinite" fill="hold">
                            <p:stCondLst>
                              <p:cond delay="3000"/>
                            </p:stCondLst>
                            <p:childTnLst>
                              <p:par>
                                <p:cTn id="489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1" dur="500"/>
                                        <p:tgtEl>
                                          <p:spTgt spid="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Прямоугольник 1614"/>
          <p:cNvSpPr/>
          <p:nvPr/>
        </p:nvSpPr>
        <p:spPr>
          <a:xfrm>
            <a:off x="838080" y="365040"/>
            <a:ext cx="467496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994d00"/>
                </a:solidFill>
                <a:latin typeface="Calibri"/>
                <a:ea typeface="DejaVu Sans"/>
              </a:rPr>
              <a:t>Документальные и фактические ревизии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6" name="Прямоугольник 1615"/>
          <p:cNvSpPr/>
          <p:nvPr/>
        </p:nvSpPr>
        <p:spPr>
          <a:xfrm>
            <a:off x="838080" y="2001960"/>
            <a:ext cx="525132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При документальной ревизии выполним проверку различных финансовых документов, и на основе их анализа определим законность и целесообразность расходования средств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При фактической ревизии проверим наличие денежных средств, ценных бумаг и материальных ценностей</a:t>
            </a:r>
            <a:r>
              <a:rPr b="0" lang="en-US" sz="1800" spc="-1" strike="noStrike">
                <a:solidFill>
                  <a:srgbClr val="25252b"/>
                </a:solidFill>
                <a:latin typeface="Calibri"/>
                <a:ea typeface="DejaVu Sans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7" name="Прямоугольник 1616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8" name="Прямоугольник 1617"/>
          <p:cNvSpPr/>
          <p:nvPr/>
        </p:nvSpPr>
        <p:spPr>
          <a:xfrm>
            <a:off x="2495520" y="6356520"/>
            <a:ext cx="24364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9" name="Прямоугольник 1618"/>
          <p:cNvSpPr/>
          <p:nvPr/>
        </p:nvSpPr>
        <p:spPr>
          <a:xfrm>
            <a:off x="508788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Прямоугольник 1631"/>
          <p:cNvSpPr/>
          <p:nvPr/>
        </p:nvSpPr>
        <p:spPr>
          <a:xfrm>
            <a:off x="477720" y="365040"/>
            <a:ext cx="383832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800" spc="-1" strike="noStrike">
                <a:solidFill>
                  <a:srgbClr val="069b70"/>
                </a:solidFill>
                <a:latin typeface="Calibri"/>
                <a:ea typeface="DejaVu Sans"/>
              </a:rPr>
              <a:t>Благодарим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800" spc="-1" strike="noStrike">
                <a:solidFill>
                  <a:srgbClr val="069b70"/>
                </a:solidFill>
                <a:latin typeface="Calibri"/>
                <a:ea typeface="DejaVu Sans"/>
              </a:rPr>
              <a:t>за внимание!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1" name="Прямоугольник 1632"/>
          <p:cNvSpPr/>
          <p:nvPr/>
        </p:nvSpPr>
        <p:spPr>
          <a:xfrm>
            <a:off x="539640" y="2259000"/>
            <a:ext cx="5756040" cy="331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tabLst>
                <a:tab algn="l" pos="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Для получения более подробной информации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>
                <a:solidFill>
                  <a:srgbClr val="25252b"/>
                </a:solidFill>
                <a:latin typeface="Calibri"/>
                <a:ea typeface="DejaVu Sans"/>
              </a:rPr>
              <a:t>Посетите наш web-сайт: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>
                <a:solidFill>
                  <a:srgbClr val="25252b"/>
                </a:solidFill>
                <a:latin typeface="Calibri"/>
                <a:ea typeface="DejaVu Sans"/>
              </a:rPr>
              <a:t>Напишите на e-mail: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>
                <a:solidFill>
                  <a:srgbClr val="25252b"/>
                </a:solidFill>
                <a:latin typeface="Calibri"/>
                <a:ea typeface="DejaVu Sans"/>
              </a:rPr>
              <a:t>Или позвоните по телефону: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2" name="Прямоугольник 1633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  <p:sp>
        <p:nvSpPr>
          <p:cNvPr id="1623" name="Прямоугольник 1634"/>
          <p:cNvSpPr/>
          <p:nvPr/>
        </p:nvSpPr>
        <p:spPr>
          <a:xfrm>
            <a:off x="2495520" y="6356520"/>
            <a:ext cx="3017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  <p:sp>
        <p:nvSpPr>
          <p:cNvPr id="1624" name="Прямоугольник 1635"/>
          <p:cNvSpPr/>
          <p:nvPr/>
        </p:nvSpPr>
        <p:spPr>
          <a:xfrm>
            <a:off x="580860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  <p:pic>
        <p:nvPicPr>
          <p:cNvPr id="1625" name="Рисунок 1636" descr=""/>
          <p:cNvPicPr/>
          <p:nvPr/>
        </p:nvPicPr>
        <p:blipFill>
          <a:blip r:embed="rId2"/>
          <a:stretch/>
        </p:blipFill>
        <p:spPr>
          <a:xfrm>
            <a:off x="7493040" y="2548080"/>
            <a:ext cx="4563720" cy="3209400"/>
          </a:xfrm>
          <a:prstGeom prst="rect">
            <a:avLst/>
          </a:prstGeom>
          <a:ln w="0">
            <a:noFill/>
          </a:ln>
        </p:spPr>
      </p:pic>
      <p:sp>
        <p:nvSpPr>
          <p:cNvPr id="1626" name="Прямоугольник 1637"/>
          <p:cNvSpPr/>
          <p:nvPr/>
        </p:nvSpPr>
        <p:spPr>
          <a:xfrm>
            <a:off x="7380360" y="2519280"/>
            <a:ext cx="4676400" cy="305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 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4"/>
              </a:rPr>
              <a:t>nbeoprofi@yandex.ru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5"/>
              </a:rPr>
              <a:t>+7 (8793) 38-90-58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fade/>
  </p:transition>
  <p:timing>
    <p:tnLst>
      <p:par>
        <p:cTn id="492" dur="indefinite" restart="never" nodeType="tmRoot">
          <p:childTnLst>
            <p:seq>
              <p:cTn id="493" dur="indefinite" nodeType="mainSeq">
                <p:childTnLst>
                  <p:par>
                    <p:cTn id="494" dur="indefinite" fill="hold">
                      <p:stCondLst>
                        <p:cond delay="0"/>
                      </p:stCondLst>
                      <p:childTnLst>
                        <p:par>
                          <p:cTn id="495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496" dur="indefinite" nodeType="afterEffect" fill="hold" presetClass="entr" presetID="23" presetSubtype="16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7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8" dur="1000" fill="hold"/>
                                        <p:tgtEl>
                                          <p:spTgt spid="1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9" dur="1000" fill="hold"/>
                                        <p:tgtEl>
                                          <p:spTgt spid="1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0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501" dur="indefinite" nodeType="afterEffect" fill="hold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3" dur="750" fill="hold"/>
                                        <p:tgtEl>
                                          <p:spTgt spid="1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4" dur="750" fill="hold"/>
                                        <p:tgtEl>
                                          <p:spTgt spid="1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5" dur="indefinite" fill="hold">
                            <p:stCondLst>
                              <p:cond delay="4000"/>
                            </p:stCondLst>
                            <p:childTnLst>
                              <p:par>
                                <p:cTn id="506" dur="indefinite" nodeType="afterEffect" fill="hold" presetClass="entr" presetID="1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08" dur="1000"/>
                                        <p:tgtEl>
                                          <p:spTgt spid="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Прямоугольник 1431"/>
          <p:cNvSpPr/>
          <p:nvPr/>
        </p:nvSpPr>
        <p:spPr>
          <a:xfrm>
            <a:off x="838080" y="365040"/>
            <a:ext cx="669132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800" spc="-1" strike="noStrike">
                <a:solidFill>
                  <a:srgbClr val="014c99"/>
                </a:solidFill>
                <a:latin typeface="Calibri"/>
                <a:ea typeface="DejaVu Sans"/>
              </a:rPr>
              <a:t>С нами это быстро, надёжно и удобно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3" name="Прямоугольник 1432"/>
          <p:cNvSpPr/>
          <p:nvPr/>
        </p:nvSpPr>
        <p:spPr>
          <a:xfrm>
            <a:off x="838080" y="2001960"/>
            <a:ext cx="669132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7160" indent="-2257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Благодаря высокому уровню профессионализма наших сотрудников, любая экспертиза будет произведена в минимальные сроки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  <a:p>
            <a:pPr marL="227160" indent="-22572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600" spc="-1" strike="noStrike">
                <a:solidFill>
                  <a:srgbClr val="25252b"/>
                </a:solidFill>
                <a:latin typeface="Calibri"/>
                <a:ea typeface="DejaVu Sans"/>
              </a:rPr>
              <a:t>Мы стремимся постоянно сокращать собственные расходы и издержки, что наряду с оптимизацией процессов подготовки и обработки информации, позволяет предлагать нашим Клиентам услуги по вполне конкурентоспособным ценам</a:t>
            </a:r>
            <a:endParaRPr b="0" lang="ru-RU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4" name="Прямоугольник 1433"/>
          <p:cNvSpPr/>
          <p:nvPr/>
        </p:nvSpPr>
        <p:spPr>
          <a:xfrm>
            <a:off x="82404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5" name="Прямоугольник 1434"/>
          <p:cNvSpPr/>
          <p:nvPr/>
        </p:nvSpPr>
        <p:spPr>
          <a:xfrm>
            <a:off x="2495520" y="6356520"/>
            <a:ext cx="3809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6" name="Прямоугольник 1435"/>
          <p:cNvSpPr/>
          <p:nvPr/>
        </p:nvSpPr>
        <p:spPr>
          <a:xfrm>
            <a:off x="652788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Прямоугольник 1436"/>
          <p:cNvSpPr/>
          <p:nvPr/>
        </p:nvSpPr>
        <p:spPr>
          <a:xfrm>
            <a:off x="6500880" y="1212840"/>
            <a:ext cx="4831920" cy="238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a79902"/>
                </a:solidFill>
                <a:latin typeface="Calibri"/>
                <a:ea typeface="DejaVu Sans"/>
              </a:rPr>
              <a:t>Будущее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a79902"/>
                </a:solidFill>
                <a:latin typeface="Calibri"/>
                <a:ea typeface="DejaVu Sans"/>
              </a:rPr>
              <a:t>в разумном сотрудничестве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8" name="Прямоугольник 1437"/>
          <p:cNvSpPr/>
          <p:nvPr/>
        </p:nvSpPr>
        <p:spPr>
          <a:xfrm>
            <a:off x="6500880" y="4211640"/>
            <a:ext cx="4831920" cy="172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Проведённые нами экспертизы, ревизии, исследования и оценки, помогут Вам отстоять свою правоту, а также сберечь время, нервы и деньги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9" name="Прямоугольник 1438"/>
          <p:cNvSpPr/>
          <p:nvPr/>
        </p:nvSpPr>
        <p:spPr>
          <a:xfrm>
            <a:off x="644040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0" name="Прямоугольник 1439"/>
          <p:cNvSpPr/>
          <p:nvPr/>
        </p:nvSpPr>
        <p:spPr>
          <a:xfrm>
            <a:off x="789624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41" name="Рисунок 1440" descr=""/>
          <p:cNvPicPr/>
          <p:nvPr/>
        </p:nvPicPr>
        <p:blipFill>
          <a:blip r:embed="rId4"/>
          <a:stretch/>
        </p:blipFill>
        <p:spPr>
          <a:xfrm>
            <a:off x="539640" y="709560"/>
            <a:ext cx="1077840" cy="1268280"/>
          </a:xfrm>
          <a:prstGeom prst="rect">
            <a:avLst/>
          </a:prstGeom>
          <a:ln w="0">
            <a:noFill/>
          </a:ln>
        </p:spPr>
      </p:pic>
      <p:pic>
        <p:nvPicPr>
          <p:cNvPr id="1442" name="Рисунок 1441" descr=""/>
          <p:cNvPicPr/>
          <p:nvPr/>
        </p:nvPicPr>
        <p:blipFill>
          <a:blip r:embed="rId5"/>
          <a:stretch/>
        </p:blipFill>
        <p:spPr>
          <a:xfrm>
            <a:off x="2340000" y="179280"/>
            <a:ext cx="877680" cy="904680"/>
          </a:xfrm>
          <a:prstGeom prst="rect">
            <a:avLst/>
          </a:prstGeom>
          <a:ln w="0">
            <a:noFill/>
          </a:ln>
        </p:spPr>
      </p:pic>
      <p:pic>
        <p:nvPicPr>
          <p:cNvPr id="1443" name="Рисунок 1442" descr=""/>
          <p:cNvPicPr/>
          <p:nvPr/>
        </p:nvPicPr>
        <p:blipFill>
          <a:blip r:embed="rId6"/>
          <a:stretch/>
        </p:blipFill>
        <p:spPr>
          <a:xfrm>
            <a:off x="3419640" y="682560"/>
            <a:ext cx="2517480" cy="231588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71" dur="indefinite" restart="never" nodeType="tmRoot">
          <p:childTnLst>
            <p:seq>
              <p:cTn id="72" dur="indefinite" nodeType="mainSeq">
                <p:childTnLst>
                  <p:par>
                    <p:cTn id="73" dur="indefinite" fill="hold">
                      <p:stCondLst>
                        <p:cond delay="0"/>
                      </p:stCondLst>
                      <p:childTnLst>
                        <p:par>
                          <p:cTn id="74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75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" dur="500" fill="hold"/>
                                        <p:tgtEl>
                                          <p:spTgt spid="1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1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2" dur="500" fill="hold"/>
                                        <p:tgtEl>
                                          <p:spTgt spid="1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" dur="500" fill="hold"/>
                                        <p:tgtEl>
                                          <p:spTgt spid="1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dur="indefinite" nodeType="after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87" dur="1000"/>
                                        <p:tgtEl>
                                          <p:spTgt spid="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dur="indefinite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1" dur="1000"/>
                                        <p:tgtEl>
                                          <p:spTgt spid="1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2" dur="1000" fill="hold"/>
                                        <p:tgtEl>
                                          <p:spTgt spid="1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" dur="1000" fill="hold"/>
                                        <p:tgtEl>
                                          <p:spTgt spid="1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dur="indefinite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7" dur="500"/>
                                        <p:tgtEl>
                                          <p:spTgt spid="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Прямоугольник 1443"/>
          <p:cNvSpPr/>
          <p:nvPr/>
        </p:nvSpPr>
        <p:spPr>
          <a:xfrm>
            <a:off x="5232240" y="365040"/>
            <a:ext cx="6041880" cy="131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a79902"/>
                </a:solidFill>
                <a:latin typeface="Calibri"/>
                <a:ea typeface="DejaVu Sans"/>
              </a:rPr>
              <a:t>Увлечённые, идейные и опытные сотрудники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5" name="Прямоугольник 1444"/>
          <p:cNvSpPr/>
          <p:nvPr/>
        </p:nvSpPr>
        <p:spPr>
          <a:xfrm>
            <a:off x="4871880" y="2001960"/>
            <a:ext cx="6402240" cy="403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800" spc="-1" strike="noStrike">
                <a:solidFill>
                  <a:srgbClr val="25252b"/>
                </a:solidFill>
                <a:latin typeface="Calibri"/>
                <a:ea typeface="DejaVu Sans"/>
              </a:rPr>
              <a:t>Мы не привлекаем экспертов со стороны, так как в штате организации достаточное количество экспертов, что даёт нам возможность не нести дополнительные расходы на привлечённых экспертов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800" spc="-1" strike="noStrike">
                <a:solidFill>
                  <a:srgbClr val="25252b"/>
                </a:solidFill>
                <a:latin typeface="Calibri"/>
                <a:ea typeface="DejaVu Sans"/>
              </a:rPr>
              <a:t>Вследствие этого, мы предлагаем доступные цены за качественное исследование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6" name="Прямоугольник 1445"/>
          <p:cNvSpPr/>
          <p:nvPr/>
        </p:nvSpPr>
        <p:spPr>
          <a:xfrm>
            <a:off x="256716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7" name="Прямоугольник 1446"/>
          <p:cNvSpPr/>
          <p:nvPr/>
        </p:nvSpPr>
        <p:spPr>
          <a:xfrm>
            <a:off x="4295880" y="6356520"/>
            <a:ext cx="575424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8" name="Прямоугольник 1447"/>
          <p:cNvSpPr/>
          <p:nvPr/>
        </p:nvSpPr>
        <p:spPr>
          <a:xfrm>
            <a:off x="1027260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Прямоугольник 1448"/>
          <p:cNvSpPr/>
          <p:nvPr/>
        </p:nvSpPr>
        <p:spPr>
          <a:xfrm>
            <a:off x="6300720" y="3060720"/>
            <a:ext cx="5573520" cy="7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8a0b35"/>
                </a:solidFill>
                <a:latin typeface="Calibri"/>
                <a:ea typeface="DejaVu Sans"/>
              </a:rPr>
              <a:t>Конфиденциальность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0" name="Прямоугольник 1449"/>
          <p:cNvSpPr/>
          <p:nvPr/>
        </p:nvSpPr>
        <p:spPr>
          <a:xfrm>
            <a:off x="6816600" y="4799160"/>
            <a:ext cx="4457520" cy="118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Вся информация Заказчика - строго конфиденциальна!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1" name="Прямоугольник 1450"/>
          <p:cNvSpPr/>
          <p:nvPr/>
        </p:nvSpPr>
        <p:spPr>
          <a:xfrm>
            <a:off x="4352760" y="6356520"/>
            <a:ext cx="14479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2" name="Прямоугольник 1451"/>
          <p:cNvSpPr/>
          <p:nvPr/>
        </p:nvSpPr>
        <p:spPr>
          <a:xfrm>
            <a:off x="6024600" y="6356520"/>
            <a:ext cx="4025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3" name="Прямоугольник 1452"/>
          <p:cNvSpPr/>
          <p:nvPr/>
        </p:nvSpPr>
        <p:spPr>
          <a:xfrm>
            <a:off x="1027260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  <p:pic>
        <p:nvPicPr>
          <p:cNvPr id="1454" name="Рисунок 1453" descr=""/>
          <p:cNvPicPr/>
          <p:nvPr/>
        </p:nvPicPr>
        <p:blipFill>
          <a:blip r:embed="rId4"/>
          <a:stretch/>
        </p:blipFill>
        <p:spPr>
          <a:xfrm>
            <a:off x="243000" y="1619280"/>
            <a:ext cx="1195200" cy="896760"/>
          </a:xfrm>
          <a:prstGeom prst="rect">
            <a:avLst/>
          </a:prstGeom>
          <a:ln w="0">
            <a:noFill/>
          </a:ln>
        </p:spPr>
      </p:pic>
      <p:pic>
        <p:nvPicPr>
          <p:cNvPr id="1455" name="Рисунок 1454" descr=""/>
          <p:cNvPicPr/>
          <p:nvPr/>
        </p:nvPicPr>
        <p:blipFill>
          <a:blip r:embed="rId5"/>
          <a:stretch/>
        </p:blipFill>
        <p:spPr>
          <a:xfrm>
            <a:off x="1979640" y="360360"/>
            <a:ext cx="2671560" cy="2155680"/>
          </a:xfrm>
          <a:prstGeom prst="rect">
            <a:avLst/>
          </a:prstGeom>
          <a:ln w="0">
            <a:noFill/>
          </a:ln>
        </p:spPr>
      </p:pic>
      <p:pic>
        <p:nvPicPr>
          <p:cNvPr id="1456" name="Рисунок 1455" descr=""/>
          <p:cNvPicPr/>
          <p:nvPr/>
        </p:nvPicPr>
        <p:blipFill>
          <a:blip r:embed="rId6"/>
          <a:stretch/>
        </p:blipFill>
        <p:spPr>
          <a:xfrm>
            <a:off x="4835520" y="1442880"/>
            <a:ext cx="921960" cy="89388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98" dur="indefinite" restart="never" nodeType="tmRoot">
          <p:childTnLst>
            <p:seq>
              <p:cTn id="99" dur="indefinite" nodeType="mainSeq">
                <p:childTnLst>
                  <p:par>
                    <p:cTn id="100" dur="indefinite" fill="hold">
                      <p:stCondLst>
                        <p:cond delay="0"/>
                      </p:stCondLst>
                      <p:childTnLst>
                        <p:par>
                          <p:cTn id="101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102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4" dur="500" fill="hold"/>
                                        <p:tgtEl>
                                          <p:spTgt spid="1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" dur="500" fill="hold"/>
                                        <p:tgtEl>
                                          <p:spTgt spid="1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9" dur="500" fill="hold"/>
                                        <p:tgtEl>
                                          <p:spTgt spid="1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0" dur="500" fill="hold"/>
                                        <p:tgtEl>
                                          <p:spTgt spid="1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4" dur="500" fill="hold"/>
                                        <p:tgtEl>
                                          <p:spTgt spid="1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5" dur="500" fill="hold"/>
                                        <p:tgtEl>
                                          <p:spTgt spid="1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9" dur="1000"/>
                                        <p:tgtEl>
                                          <p:spTgt spid="14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0" dur="10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1" dur="10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dur="indefinite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5" dur="500"/>
                                        <p:tgtEl>
                                          <p:spTgt spid="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 tx="0" ty="0" sx="100000" sy="100000" algn="ctr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Прямоугольник 1456"/>
          <p:cNvSpPr/>
          <p:nvPr/>
        </p:nvSpPr>
        <p:spPr>
          <a:xfrm>
            <a:off x="6059520" y="179280"/>
            <a:ext cx="5814720" cy="233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8a0b35"/>
                </a:solidFill>
                <a:latin typeface="Calibri"/>
                <a:ea typeface="DejaVu Sans"/>
              </a:rPr>
              <a:t>Индивидуальный подход и самое внимательное отношение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8" name="Прямоугольник 1457"/>
          <p:cNvSpPr/>
          <p:nvPr/>
        </p:nvSpPr>
        <p:spPr>
          <a:xfrm>
            <a:off x="5219640" y="2700360"/>
            <a:ext cx="6054480" cy="33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>
                <a:solidFill>
                  <a:srgbClr val="25252b"/>
                </a:solidFill>
                <a:latin typeface="Calibri"/>
                <a:ea typeface="DejaVu Sans"/>
              </a:rPr>
              <a:t>Законы едины для всех и соблюдаться должны всеми!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228600" indent="-225360">
              <a:lnSpc>
                <a:spcPct val="90000"/>
              </a:lnSpc>
              <a:spcBef>
                <a:spcPts val="1239"/>
              </a:spcBef>
              <a:spcAft>
                <a:spcPts val="1437"/>
              </a:spcAft>
              <a:buClr>
                <a:srgbClr val="25252b"/>
              </a:buClr>
              <a:buFont typeface="Arial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3200" spc="-1" strike="noStrike">
                <a:solidFill>
                  <a:srgbClr val="25252b"/>
                </a:solidFill>
                <a:latin typeface="Calibri"/>
                <a:ea typeface="DejaVu Sans"/>
              </a:rPr>
              <a:t>Компетентность наших экспертов подтверждена Заказчиками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9" name="Прямоугольник 1458"/>
          <p:cNvSpPr/>
          <p:nvPr/>
        </p:nvSpPr>
        <p:spPr>
          <a:xfrm>
            <a:off x="314316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0" name="Прямоугольник 1459"/>
          <p:cNvSpPr/>
          <p:nvPr/>
        </p:nvSpPr>
        <p:spPr>
          <a:xfrm>
            <a:off x="4871880" y="6356520"/>
            <a:ext cx="517824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1" name="Прямоугольник 1460"/>
          <p:cNvSpPr/>
          <p:nvPr/>
        </p:nvSpPr>
        <p:spPr>
          <a:xfrm>
            <a:off x="10272600" y="6356520"/>
            <a:ext cx="100152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>
              <a:lnSpc>
                <a:spcPct val="98000"/>
              </a:lnSpc>
              <a:spcBef>
                <a:spcPts val="88"/>
              </a:spcBef>
              <a:spcAft>
                <a:spcPts val="88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ru-RU" sz="1800" spc="-1" strike="noStrike">
              <a:solidFill>
                <a:srgbClr val="000000"/>
              </a:solidFill>
              <a:latin typeface="DejaVu Sans"/>
              <a:ea typeface="DejaVu Sans"/>
            </a:endParaRPr>
          </a:p>
        </p:txBody>
      </p:sp>
    </p:spTree>
  </p:cSld>
  <p:transition spd="slow">
    <p:wheel spokes="1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Прямоугольник 1461"/>
          <p:cNvSpPr/>
          <p:nvPr/>
        </p:nvSpPr>
        <p:spPr>
          <a:xfrm>
            <a:off x="407880" y="3780000"/>
            <a:ext cx="4832280" cy="66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1" lang="en-US" sz="4400" spc="-1" strike="noStrike">
                <a:solidFill>
                  <a:srgbClr val="069b70"/>
                </a:solidFill>
                <a:latin typeface="Calibri"/>
                <a:ea typeface="DejaVu Sans"/>
              </a:rPr>
              <a:t>Законность и Опыт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3" name="Прямоугольник 1462"/>
          <p:cNvSpPr/>
          <p:nvPr/>
        </p:nvSpPr>
        <p:spPr>
          <a:xfrm>
            <a:off x="407880" y="4797360"/>
            <a:ext cx="4832280" cy="118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90000"/>
              </a:lnSpc>
              <a:spcBef>
                <a:spcPts val="1239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alibri"/>
                <a:ea typeface="DejaVu Sans"/>
              </a:rPr>
              <a:t>Мы следуем закону, а не традициям!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4" name="Прямоугольник 1463"/>
          <p:cNvSpPr/>
          <p:nvPr/>
        </p:nvSpPr>
        <p:spPr>
          <a:xfrm>
            <a:off x="407880" y="6356520"/>
            <a:ext cx="144756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2"/>
              </a:rPr>
              <a:t>+7 (8793) 38-90-58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5" name="Прямоугольник 1464"/>
          <p:cNvSpPr/>
          <p:nvPr/>
        </p:nvSpPr>
        <p:spPr>
          <a:xfrm>
            <a:off x="1862280" y="6356520"/>
            <a:ext cx="3377880" cy="35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spcBef>
                <a:spcPts val="238"/>
              </a:spcBef>
              <a:spcAft>
                <a:spcPts val="238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  <a:tab algn="l" pos="10333080"/>
                <a:tab algn="l" pos="10782360"/>
              </a:tabLst>
            </a:pP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ea typeface="DejaVu Sans"/>
                <a:hlinkClick r:id="rId3"/>
              </a:rPr>
              <a:t>ex-prof.ru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66" name="Рисунок 1465" descr=""/>
          <p:cNvPicPr/>
          <p:nvPr/>
        </p:nvPicPr>
        <p:blipFill>
          <a:blip r:embed="rId4"/>
          <a:stretch/>
        </p:blipFill>
        <p:spPr>
          <a:xfrm>
            <a:off x="6300720" y="2340000"/>
            <a:ext cx="2336760" cy="2072880"/>
          </a:xfrm>
          <a:prstGeom prst="rect">
            <a:avLst/>
          </a:prstGeom>
          <a:ln w="0">
            <a:noFill/>
          </a:ln>
        </p:spPr>
      </p:pic>
      <p:pic>
        <p:nvPicPr>
          <p:cNvPr id="1467" name="Рисунок 1466" descr=""/>
          <p:cNvPicPr/>
          <p:nvPr/>
        </p:nvPicPr>
        <p:blipFill>
          <a:blip r:embed="rId5"/>
          <a:stretch/>
        </p:blipFill>
        <p:spPr>
          <a:xfrm>
            <a:off x="8290080" y="179280"/>
            <a:ext cx="1066320" cy="1617480"/>
          </a:xfrm>
          <a:prstGeom prst="rect">
            <a:avLst/>
          </a:prstGeom>
          <a:ln w="0">
            <a:noFill/>
          </a:ln>
        </p:spPr>
      </p:pic>
      <p:pic>
        <p:nvPicPr>
          <p:cNvPr id="1468" name="Рисунок 1467" descr=""/>
          <p:cNvPicPr/>
          <p:nvPr/>
        </p:nvPicPr>
        <p:blipFill>
          <a:blip r:embed="rId6"/>
          <a:stretch/>
        </p:blipFill>
        <p:spPr>
          <a:xfrm>
            <a:off x="11160000" y="2160720"/>
            <a:ext cx="731880" cy="731520"/>
          </a:xfrm>
          <a:prstGeom prst="rect">
            <a:avLst/>
          </a:prstGeom>
          <a:ln w="0">
            <a:noFill/>
          </a:ln>
        </p:spPr>
      </p:pic>
    </p:spTree>
  </p:cSld>
  <p:transition spd="slow">
    <p:fade/>
  </p:transition>
  <p:timing>
    <p:tnLst>
      <p:par>
        <p:cTn id="126" dur="indefinite" restart="never" nodeType="tmRoot">
          <p:childTnLst>
            <p:seq>
              <p:cTn id="127" dur="indefinite" nodeType="mainSeq">
                <p:childTnLst>
                  <p:par>
                    <p:cTn id="128" dur="indefinite" fill="hold">
                      <p:stCondLst>
                        <p:cond delay="0"/>
                      </p:stCondLst>
                      <p:childTnLst>
                        <p:par>
                          <p:cTn id="129" dur="indefinite" fill="hold">
                            <p:stCondLst>
                              <p:cond delay="0"/>
                            </p:stCondLst>
                            <p:childTnLst>
                              <p:par>
                                <p:cTn id="130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2" dur="500" fill="hold"/>
                                        <p:tgtEl>
                                          <p:spTgt spid="1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3" dur="500" fill="hold"/>
                                        <p:tgtEl>
                                          <p:spTgt spid="1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dur="indefinite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dur="indefinite" nodeType="after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7" dur="500" fill="hold"/>
                                        <p:tgtEl>
                                          <p:spTgt spid="1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8" dur="500" fill="hold"/>
                                        <p:tgtEl>
                                          <p:spTgt spid="1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dur="indefinite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dur="indefinite" nodeType="afterEffect" fill="hold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2" dur="500"/>
                                        <p:tgtEl>
                                          <p:spTgt spid="1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3" dur="500" fill="hold"/>
                                        <p:tgtEl>
                                          <p:spTgt spid="1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4" dur="500" fill="hold"/>
                                        <p:tgtEl>
                                          <p:spTgt spid="1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dur="indefinite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dur="indefinite" nodeType="afterEffect" fill="hold" presetClass="entr" presetID="47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48" dur="1000"/>
                                        <p:tgtEl>
                                          <p:spTgt spid="1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9" dur="1000" fill="hold"/>
                                        <p:tgtEl>
                                          <p:spTgt spid="1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0" dur="1000" fill="hold"/>
                                        <p:tgtEl>
                                          <p:spTgt spid="1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dur="indefinite" fill="hold">
                            <p:stCondLst>
                              <p:cond delay="3000"/>
                            </p:stCondLst>
                            <p:childTnLst>
                              <p:par>
                                <p:cTn id="152" dur="indefinite" nodeType="afterEffect" fill="hold" presetClass="entr" presetID="1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4" dur="500"/>
                                        <p:tgtEl>
                                          <p:spTgt spid="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33420</TotalTime>
  <Application>LibreOffice/7.4.6.2$Windows_X86_64 LibreOffice_project/5b1f5509c2decdade7fda905e3e1429a67acd63d</Application>
  <HyperlinkBase>https//ex-prof.ru</HyperlinkBase>
  <AppVersion>15.0000</AppVersion>
  <Words>1885</Words>
  <Paragraphs>254</Paragraphs>
  <Company>ООО «НБЭО Профессионал»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category>Портфолио</cp:category>
  <dcterms:created xsi:type="dcterms:W3CDTF">2023-03-08T14:18:21Z</dcterms:created>
  <dc:creator>ex-prof.ru</dc:creator>
  <dc:description>© Copyright ex-prof.ru</dc:description>
  <cp:keywords>экспертизы ревизии исследования оценки консультации</cp:keywords>
  <dc:language>ru-RU</dc:language>
  <cp:lastModifiedBy/>
  <dcterms:modified xsi:type="dcterms:W3CDTF">2023-04-05T23:03:16Z</dcterms:modified>
  <cp:revision>36</cp:revision>
  <dc:subject>ООО «НБЭО Профессионал»</dc:subject>
  <dc:title>Portfolio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37</vt:i4>
  </property>
  <property fmtid="{D5CDD505-2E9C-101B-9397-08002B2CF9AE}" pid="3" name="PresentationFormat">
    <vt:lpwstr>Произвольный</vt:lpwstr>
  </property>
  <property fmtid="{D5CDD505-2E9C-101B-9397-08002B2CF9AE}" pid="4" name="Slides">
    <vt:i4>37</vt:i4>
  </property>
  <property fmtid="{D5CDD505-2E9C-101B-9397-08002B2CF9AE}" pid="5" name="_MarkAsFinal">
    <vt:bool>1</vt:bool>
  </property>
</Properties>
</file>